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ngesInfos/changesInfo1.xml" ContentType="application/vnd.ms-powerpoint.changesinfo+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14" r:id="rId1"/>
  </p:sldMasterIdLst>
  <p:notesMasterIdLst>
    <p:notesMasterId r:id="rId10"/>
  </p:notesMasterIdLst>
  <p:sldIdLst>
    <p:sldId id="1836" r:id="rId2"/>
    <p:sldId id="1828" r:id="rId3"/>
    <p:sldId id="1830" r:id="rId4"/>
    <p:sldId id="1829" r:id="rId5"/>
    <p:sldId id="1831" r:id="rId6"/>
    <p:sldId id="1832" r:id="rId7"/>
    <p:sldId id="1833" r:id="rId8"/>
    <p:sldId id="1835"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Training" id="{8DE1C9FC-F45A-4426-BDA8-609AF2EEF20C}">
          <p14:sldIdLst/>
        </p14:section>
        <p14:section name="Exercise Setup" id="{F875D0FB-DCF1-493F-83A1-F2BAE9DAE570}">
          <p14:sldIdLst>
            <p14:sldId id="1836"/>
          </p14:sldIdLst>
        </p14:section>
        <p14:section name="Exercise Template" id="{5A284284-2882-45C8-BE54-0ABD12AC241D}">
          <p14:sldIdLst>
            <p14:sldId id="1828"/>
            <p14:sldId id="1830"/>
            <p14:sldId id="1829"/>
            <p14:sldId id="1831"/>
            <p14:sldId id="1832"/>
            <p14:sldId id="1833"/>
            <p14:sldId id="1835"/>
          </p14:sldIdLst>
        </p14:section>
      </p14:sectionLst>
    </p:ex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Lee Davenport" initials="LD" lastIdx="4" clrIdx="0">
    <p:extLst>
      <p:ext uri="{19B8F6BF-5375-455C-9EA6-DF929625EA0E}">
        <p15:presenceInfo xmlns:p15="http://schemas.microsoft.com/office/powerpoint/2012/main" userId="df21d1e310cb11ce"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40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2DD5B6D-CEC4-48BF-B185-8DC37477E141}" v="79" dt="2020-08-03T20:06:04.96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5202B0CA-FC54-4496-8BCA-5EF66A818D29}" styleName="Dark Style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dk1">
              <a:tint val="20000"/>
            </a:schemeClr>
          </a:solidFill>
        </a:fill>
      </a:tcStyle>
    </a:lastRow>
    <a:firstRow>
      <a:tcTxStyle b="on">
        <a:fontRef idx="minor">
          <a:scrgbClr r="0" g="0" b="0"/>
        </a:fontRef>
        <a:schemeClr val="lt1"/>
      </a:tcTxStyle>
      <a:tcStyle>
        <a:tcBdr/>
        <a:fill>
          <a:solidFill>
            <a:schemeClr val="dk1"/>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892" autoAdjust="0"/>
    <p:restoredTop sz="80901" autoAdjust="0"/>
  </p:normalViewPr>
  <p:slideViewPr>
    <p:cSldViewPr snapToGrid="0">
      <p:cViewPr varScale="1">
        <p:scale>
          <a:sx n="103" d="100"/>
          <a:sy n="103" d="100"/>
        </p:scale>
        <p:origin x="138" y="174"/>
      </p:cViewPr>
      <p:guideLst/>
    </p:cSldViewPr>
  </p:slideViewPr>
  <p:outlineViewPr>
    <p:cViewPr>
      <p:scale>
        <a:sx n="33" d="100"/>
        <a:sy n="33" d="100"/>
      </p:scale>
      <p:origin x="0" y="-517"/>
    </p:cViewPr>
  </p:outlin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34" Type="http://schemas.microsoft.com/office/2016/11/relationships/changesInfo" Target="changesInfos/changesInfo1.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 Id="rId35"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ee Davenport" userId="df21d1e310cb11ce" providerId="LiveId" clId="{02DD5B6D-CEC4-48BF-B185-8DC37477E141}"/>
    <pc:docChg chg="undo redo custSel mod addSld delSld modSld sldOrd delSection modSection">
      <pc:chgData name="Lee Davenport" userId="df21d1e310cb11ce" providerId="LiveId" clId="{02DD5B6D-CEC4-48BF-B185-8DC37477E141}" dt="2020-08-03T20:13:38.447" v="1059"/>
      <pc:docMkLst>
        <pc:docMk/>
      </pc:docMkLst>
      <pc:sldChg chg="modSp mod">
        <pc:chgData name="Lee Davenport" userId="df21d1e310cb11ce" providerId="LiveId" clId="{02DD5B6D-CEC4-48BF-B185-8DC37477E141}" dt="2020-08-03T16:41:16.570" v="453" actId="20577"/>
        <pc:sldMkLst>
          <pc:docMk/>
          <pc:sldMk cId="3338814779" sldId="261"/>
        </pc:sldMkLst>
        <pc:spChg chg="mod">
          <ac:chgData name="Lee Davenport" userId="df21d1e310cb11ce" providerId="LiveId" clId="{02DD5B6D-CEC4-48BF-B185-8DC37477E141}" dt="2020-08-03T16:18:27.878" v="450" actId="404"/>
          <ac:spMkLst>
            <pc:docMk/>
            <pc:sldMk cId="3338814779" sldId="261"/>
            <ac:spMk id="4" creationId="{C46C7183-155A-4C87-A9E8-226999C9588A}"/>
          </ac:spMkLst>
        </pc:spChg>
        <pc:graphicFrameChg chg="mod">
          <ac:chgData name="Lee Davenport" userId="df21d1e310cb11ce" providerId="LiveId" clId="{02DD5B6D-CEC4-48BF-B185-8DC37477E141}" dt="2020-08-03T16:41:16.570" v="453" actId="20577"/>
          <ac:graphicFrameMkLst>
            <pc:docMk/>
            <pc:sldMk cId="3338814779" sldId="261"/>
            <ac:graphicFrameMk id="12" creationId="{3E42FEBC-7B50-4BEE-A9FD-206782A1B942}"/>
          </ac:graphicFrameMkLst>
        </pc:graphicFrameChg>
      </pc:sldChg>
      <pc:sldChg chg="modSp modNotesTx">
        <pc:chgData name="Lee Davenport" userId="df21d1e310cb11ce" providerId="LiveId" clId="{02DD5B6D-CEC4-48BF-B185-8DC37477E141}" dt="2020-08-03T15:38:57.057" v="394" actId="12100"/>
        <pc:sldMkLst>
          <pc:docMk/>
          <pc:sldMk cId="4168985742" sldId="266"/>
        </pc:sldMkLst>
        <pc:graphicFrameChg chg="mod">
          <ac:chgData name="Lee Davenport" userId="df21d1e310cb11ce" providerId="LiveId" clId="{02DD5B6D-CEC4-48BF-B185-8DC37477E141}" dt="2020-08-03T15:38:57.057" v="394" actId="12100"/>
          <ac:graphicFrameMkLst>
            <pc:docMk/>
            <pc:sldMk cId="4168985742" sldId="266"/>
            <ac:graphicFrameMk id="13" creationId="{EF3E4E75-B865-47AD-95A8-A157506C42A4}"/>
          </ac:graphicFrameMkLst>
        </pc:graphicFrameChg>
      </pc:sldChg>
      <pc:sldChg chg="modSp ord">
        <pc:chgData name="Lee Davenport" userId="df21d1e310cb11ce" providerId="LiveId" clId="{02DD5B6D-CEC4-48BF-B185-8DC37477E141}" dt="2020-08-03T19:17:33.701" v="911"/>
        <pc:sldMkLst>
          <pc:docMk/>
          <pc:sldMk cId="381546050" sldId="270"/>
        </pc:sldMkLst>
        <pc:graphicFrameChg chg="mod">
          <ac:chgData name="Lee Davenport" userId="df21d1e310cb11ce" providerId="LiveId" clId="{02DD5B6D-CEC4-48BF-B185-8DC37477E141}" dt="2020-08-03T15:38:25.386" v="393" actId="12100"/>
          <ac:graphicFrameMkLst>
            <pc:docMk/>
            <pc:sldMk cId="381546050" sldId="270"/>
            <ac:graphicFrameMk id="59" creationId="{AA335C9F-6664-4344-837C-97CB7B727C2C}"/>
          </ac:graphicFrameMkLst>
        </pc:graphicFrameChg>
      </pc:sldChg>
      <pc:sldChg chg="addSp modSp mod modNotesTx">
        <pc:chgData name="Lee Davenport" userId="df21d1e310cb11ce" providerId="LiveId" clId="{02DD5B6D-CEC4-48BF-B185-8DC37477E141}" dt="2020-08-03T19:25:16.430" v="1052" actId="20577"/>
        <pc:sldMkLst>
          <pc:docMk/>
          <pc:sldMk cId="3740459942" sldId="1773"/>
        </pc:sldMkLst>
        <pc:spChg chg="mod">
          <ac:chgData name="Lee Davenport" userId="df21d1e310cb11ce" providerId="LiveId" clId="{02DD5B6D-CEC4-48BF-B185-8DC37477E141}" dt="2020-08-03T19:22:59.745" v="1043" actId="20577"/>
          <ac:spMkLst>
            <pc:docMk/>
            <pc:sldMk cId="3740459942" sldId="1773"/>
            <ac:spMk id="3" creationId="{EB9BAE7C-A2C0-4CF7-828F-798BC8FC44C4}"/>
          </ac:spMkLst>
        </pc:spChg>
        <pc:picChg chg="add mod">
          <ac:chgData name="Lee Davenport" userId="df21d1e310cb11ce" providerId="LiveId" clId="{02DD5B6D-CEC4-48BF-B185-8DC37477E141}" dt="2020-08-03T19:24:41.980" v="1050" actId="14100"/>
          <ac:picMkLst>
            <pc:docMk/>
            <pc:sldMk cId="3740459942" sldId="1773"/>
            <ac:picMk id="6" creationId="{B6C6AAFD-967A-4E76-A23F-480BD3025686}"/>
          </ac:picMkLst>
        </pc:picChg>
      </pc:sldChg>
      <pc:sldChg chg="del">
        <pc:chgData name="Lee Davenport" userId="df21d1e310cb11ce" providerId="LiveId" clId="{02DD5B6D-CEC4-48BF-B185-8DC37477E141}" dt="2020-08-03T19:25:22.903" v="1053" actId="47"/>
        <pc:sldMkLst>
          <pc:docMk/>
          <pc:sldMk cId="824826939" sldId="1808"/>
        </pc:sldMkLst>
      </pc:sldChg>
      <pc:sldChg chg="modSp mod modNotesTx">
        <pc:chgData name="Lee Davenport" userId="df21d1e310cb11ce" providerId="LiveId" clId="{02DD5B6D-CEC4-48BF-B185-8DC37477E141}" dt="2020-08-03T19:21:26.772" v="1033" actId="113"/>
        <pc:sldMkLst>
          <pc:docMk/>
          <pc:sldMk cId="3476884838" sldId="1812"/>
        </pc:sldMkLst>
        <pc:spChg chg="mod">
          <ac:chgData name="Lee Davenport" userId="df21d1e310cb11ce" providerId="LiveId" clId="{02DD5B6D-CEC4-48BF-B185-8DC37477E141}" dt="2020-08-03T18:43:39.044" v="893" actId="6549"/>
          <ac:spMkLst>
            <pc:docMk/>
            <pc:sldMk cId="3476884838" sldId="1812"/>
            <ac:spMk id="3" creationId="{EB9BAE7C-A2C0-4CF7-828F-798BC8FC44C4}"/>
          </ac:spMkLst>
        </pc:spChg>
      </pc:sldChg>
      <pc:sldChg chg="modSp mod">
        <pc:chgData name="Lee Davenport" userId="df21d1e310cb11ce" providerId="LiveId" clId="{02DD5B6D-CEC4-48BF-B185-8DC37477E141}" dt="2020-08-03T19:17:03.288" v="905" actId="404"/>
        <pc:sldMkLst>
          <pc:docMk/>
          <pc:sldMk cId="3411752262" sldId="1816"/>
        </pc:sldMkLst>
        <pc:spChg chg="mod">
          <ac:chgData name="Lee Davenport" userId="df21d1e310cb11ce" providerId="LiveId" clId="{02DD5B6D-CEC4-48BF-B185-8DC37477E141}" dt="2020-08-03T19:17:03.288" v="905" actId="404"/>
          <ac:spMkLst>
            <pc:docMk/>
            <pc:sldMk cId="3411752262" sldId="1816"/>
            <ac:spMk id="10" creationId="{56EFA15C-9994-463B-86F9-9D270EE3C2C6}"/>
          </ac:spMkLst>
        </pc:spChg>
      </pc:sldChg>
      <pc:sldChg chg="modSp mod">
        <pc:chgData name="Lee Davenport" userId="df21d1e310cb11ce" providerId="LiveId" clId="{02DD5B6D-CEC4-48BF-B185-8DC37477E141}" dt="2020-08-03T16:43:02.794" v="455" actId="20577"/>
        <pc:sldMkLst>
          <pc:docMk/>
          <pc:sldMk cId="3179183415" sldId="1817"/>
        </pc:sldMkLst>
        <pc:spChg chg="mod">
          <ac:chgData name="Lee Davenport" userId="df21d1e310cb11ce" providerId="LiveId" clId="{02DD5B6D-CEC4-48BF-B185-8DC37477E141}" dt="2020-08-03T16:43:02.794" v="455" actId="20577"/>
          <ac:spMkLst>
            <pc:docMk/>
            <pc:sldMk cId="3179183415" sldId="1817"/>
            <ac:spMk id="2" creationId="{7B14E833-9C89-4DE7-A269-05DBF69F8C3C}"/>
          </ac:spMkLst>
        </pc:spChg>
      </pc:sldChg>
      <pc:sldChg chg="modSp mod">
        <pc:chgData name="Lee Davenport" userId="df21d1e310cb11ce" providerId="LiveId" clId="{02DD5B6D-CEC4-48BF-B185-8DC37477E141}" dt="2020-08-03T15:26:55.371" v="392" actId="20577"/>
        <pc:sldMkLst>
          <pc:docMk/>
          <pc:sldMk cId="2254688360" sldId="1822"/>
        </pc:sldMkLst>
        <pc:spChg chg="mod">
          <ac:chgData name="Lee Davenport" userId="df21d1e310cb11ce" providerId="LiveId" clId="{02DD5B6D-CEC4-48BF-B185-8DC37477E141}" dt="2020-08-03T15:26:55.371" v="392" actId="20577"/>
          <ac:spMkLst>
            <pc:docMk/>
            <pc:sldMk cId="2254688360" sldId="1822"/>
            <ac:spMk id="3" creationId="{B728A025-899A-4F58-A51C-171F2F80B53E}"/>
          </ac:spMkLst>
        </pc:spChg>
      </pc:sldChg>
      <pc:sldChg chg="modSp mod">
        <pc:chgData name="Lee Davenport" userId="df21d1e310cb11ce" providerId="LiveId" clId="{02DD5B6D-CEC4-48BF-B185-8DC37477E141}" dt="2020-08-03T16:17:12.116" v="435" actId="20577"/>
        <pc:sldMkLst>
          <pc:docMk/>
          <pc:sldMk cId="596055593" sldId="1828"/>
        </pc:sldMkLst>
        <pc:spChg chg="mod">
          <ac:chgData name="Lee Davenport" userId="df21d1e310cb11ce" providerId="LiveId" clId="{02DD5B6D-CEC4-48BF-B185-8DC37477E141}" dt="2020-08-03T16:17:12.116" v="435" actId="20577"/>
          <ac:spMkLst>
            <pc:docMk/>
            <pc:sldMk cId="596055593" sldId="1828"/>
            <ac:spMk id="2" creationId="{94BF4023-15CE-4196-8C64-FF82B1CDE3DB}"/>
          </ac:spMkLst>
        </pc:spChg>
      </pc:sldChg>
      <pc:sldChg chg="modSp mod">
        <pc:chgData name="Lee Davenport" userId="df21d1e310cb11ce" providerId="LiveId" clId="{02DD5B6D-CEC4-48BF-B185-8DC37477E141}" dt="2020-08-03T16:17:27.246" v="439" actId="20577"/>
        <pc:sldMkLst>
          <pc:docMk/>
          <pc:sldMk cId="4270546691" sldId="1829"/>
        </pc:sldMkLst>
        <pc:spChg chg="mod">
          <ac:chgData name="Lee Davenport" userId="df21d1e310cb11ce" providerId="LiveId" clId="{02DD5B6D-CEC4-48BF-B185-8DC37477E141}" dt="2020-08-03T16:17:27.246" v="439" actId="20577"/>
          <ac:spMkLst>
            <pc:docMk/>
            <pc:sldMk cId="4270546691" sldId="1829"/>
            <ac:spMk id="2" creationId="{94BF4023-15CE-4196-8C64-FF82B1CDE3DB}"/>
          </ac:spMkLst>
        </pc:spChg>
      </pc:sldChg>
      <pc:sldChg chg="modSp mod">
        <pc:chgData name="Lee Davenport" userId="df21d1e310cb11ce" providerId="LiveId" clId="{02DD5B6D-CEC4-48BF-B185-8DC37477E141}" dt="2020-08-03T16:17:17.844" v="437" actId="20577"/>
        <pc:sldMkLst>
          <pc:docMk/>
          <pc:sldMk cId="2839453916" sldId="1830"/>
        </pc:sldMkLst>
        <pc:spChg chg="mod">
          <ac:chgData name="Lee Davenport" userId="df21d1e310cb11ce" providerId="LiveId" clId="{02DD5B6D-CEC4-48BF-B185-8DC37477E141}" dt="2020-08-03T16:17:17.844" v="437" actId="20577"/>
          <ac:spMkLst>
            <pc:docMk/>
            <pc:sldMk cId="2839453916" sldId="1830"/>
            <ac:spMk id="2" creationId="{94BF4023-15CE-4196-8C64-FF82B1CDE3DB}"/>
          </ac:spMkLst>
        </pc:spChg>
      </pc:sldChg>
      <pc:sldChg chg="modSp mod">
        <pc:chgData name="Lee Davenport" userId="df21d1e310cb11ce" providerId="LiveId" clId="{02DD5B6D-CEC4-48BF-B185-8DC37477E141}" dt="2020-08-03T16:17:32.620" v="441" actId="20577"/>
        <pc:sldMkLst>
          <pc:docMk/>
          <pc:sldMk cId="2276361693" sldId="1831"/>
        </pc:sldMkLst>
        <pc:spChg chg="mod">
          <ac:chgData name="Lee Davenport" userId="df21d1e310cb11ce" providerId="LiveId" clId="{02DD5B6D-CEC4-48BF-B185-8DC37477E141}" dt="2020-08-03T16:17:32.620" v="441" actId="20577"/>
          <ac:spMkLst>
            <pc:docMk/>
            <pc:sldMk cId="2276361693" sldId="1831"/>
            <ac:spMk id="2" creationId="{45FEA245-B5E6-4E64-886F-5C4EC2B714CA}"/>
          </ac:spMkLst>
        </pc:spChg>
      </pc:sldChg>
      <pc:sldChg chg="modSp mod">
        <pc:chgData name="Lee Davenport" userId="df21d1e310cb11ce" providerId="LiveId" clId="{02DD5B6D-CEC4-48BF-B185-8DC37477E141}" dt="2020-08-03T16:17:40.884" v="443" actId="20577"/>
        <pc:sldMkLst>
          <pc:docMk/>
          <pc:sldMk cId="2789331751" sldId="1832"/>
        </pc:sldMkLst>
        <pc:spChg chg="mod">
          <ac:chgData name="Lee Davenport" userId="df21d1e310cb11ce" providerId="LiveId" clId="{02DD5B6D-CEC4-48BF-B185-8DC37477E141}" dt="2020-08-03T16:17:40.884" v="443" actId="20577"/>
          <ac:spMkLst>
            <pc:docMk/>
            <pc:sldMk cId="2789331751" sldId="1832"/>
            <ac:spMk id="2" creationId="{45FEA245-B5E6-4E64-886F-5C4EC2B714CA}"/>
          </ac:spMkLst>
        </pc:spChg>
      </pc:sldChg>
      <pc:sldChg chg="modSp mod">
        <pc:chgData name="Lee Davenport" userId="df21d1e310cb11ce" providerId="LiveId" clId="{02DD5B6D-CEC4-48BF-B185-8DC37477E141}" dt="2020-08-03T16:17:48.820" v="445" actId="20577"/>
        <pc:sldMkLst>
          <pc:docMk/>
          <pc:sldMk cId="3382493968" sldId="1833"/>
        </pc:sldMkLst>
        <pc:spChg chg="mod">
          <ac:chgData name="Lee Davenport" userId="df21d1e310cb11ce" providerId="LiveId" clId="{02DD5B6D-CEC4-48BF-B185-8DC37477E141}" dt="2020-08-03T16:17:48.820" v="445" actId="20577"/>
          <ac:spMkLst>
            <pc:docMk/>
            <pc:sldMk cId="3382493968" sldId="1833"/>
            <ac:spMk id="2" creationId="{45FEA245-B5E6-4E64-886F-5C4EC2B714CA}"/>
          </ac:spMkLst>
        </pc:spChg>
      </pc:sldChg>
      <pc:sldChg chg="modSp mod">
        <pc:chgData name="Lee Davenport" userId="df21d1e310cb11ce" providerId="LiveId" clId="{02DD5B6D-CEC4-48BF-B185-8DC37477E141}" dt="2020-08-03T16:17:55.483" v="447" actId="20577"/>
        <pc:sldMkLst>
          <pc:docMk/>
          <pc:sldMk cId="4192907500" sldId="1835"/>
        </pc:sldMkLst>
        <pc:spChg chg="mod">
          <ac:chgData name="Lee Davenport" userId="df21d1e310cb11ce" providerId="LiveId" clId="{02DD5B6D-CEC4-48BF-B185-8DC37477E141}" dt="2020-08-03T16:17:55.483" v="447" actId="20577"/>
          <ac:spMkLst>
            <pc:docMk/>
            <pc:sldMk cId="4192907500" sldId="1835"/>
            <ac:spMk id="2" creationId="{45FEA245-B5E6-4E64-886F-5C4EC2B714CA}"/>
          </ac:spMkLst>
        </pc:spChg>
      </pc:sldChg>
      <pc:sldChg chg="addSp modSp mod ord setBg delCm">
        <pc:chgData name="Lee Davenport" userId="df21d1e310cb11ce" providerId="LiveId" clId="{02DD5B6D-CEC4-48BF-B185-8DC37477E141}" dt="2020-08-03T20:13:38.447" v="1059"/>
        <pc:sldMkLst>
          <pc:docMk/>
          <pc:sldMk cId="3613129514" sldId="1836"/>
        </pc:sldMkLst>
        <pc:spChg chg="mod">
          <ac:chgData name="Lee Davenport" userId="df21d1e310cb11ce" providerId="LiveId" clId="{02DD5B6D-CEC4-48BF-B185-8DC37477E141}" dt="2020-08-03T16:18:08.470" v="448" actId="113"/>
          <ac:spMkLst>
            <pc:docMk/>
            <pc:sldMk cId="3613129514" sldId="1836"/>
            <ac:spMk id="2" creationId="{CC10D987-33D0-44D3-AB95-39D0A07EAF4F}"/>
          </ac:spMkLst>
        </pc:spChg>
        <pc:spChg chg="mod">
          <ac:chgData name="Lee Davenport" userId="df21d1e310cb11ce" providerId="LiveId" clId="{02DD5B6D-CEC4-48BF-B185-8DC37477E141}" dt="2020-08-03T16:16:22.980" v="419" actId="20577"/>
          <ac:spMkLst>
            <pc:docMk/>
            <pc:sldMk cId="3613129514" sldId="1836"/>
            <ac:spMk id="3" creationId="{45B5787F-6C2B-4D90-A6AA-7546125E15BB}"/>
          </ac:spMkLst>
        </pc:spChg>
        <pc:spChg chg="mod">
          <ac:chgData name="Lee Davenport" userId="df21d1e310cb11ce" providerId="LiveId" clId="{02DD5B6D-CEC4-48BF-B185-8DC37477E141}" dt="2020-07-31T23:16:58.812" v="0" actId="26606"/>
          <ac:spMkLst>
            <pc:docMk/>
            <pc:sldMk cId="3613129514" sldId="1836"/>
            <ac:spMk id="4" creationId="{913AFDE8-D6B5-416C-87B0-97E0F2BF9413}"/>
          </ac:spMkLst>
        </pc:spChg>
        <pc:spChg chg="add">
          <ac:chgData name="Lee Davenport" userId="df21d1e310cb11ce" providerId="LiveId" clId="{02DD5B6D-CEC4-48BF-B185-8DC37477E141}" dt="2020-07-31T23:16:58.812" v="0" actId="26606"/>
          <ac:spMkLst>
            <pc:docMk/>
            <pc:sldMk cId="3613129514" sldId="1836"/>
            <ac:spMk id="9" creationId="{DAF1966E-FD40-4A4A-B61B-C4DF7FA05F06}"/>
          </ac:spMkLst>
        </pc:spChg>
        <pc:spChg chg="add">
          <ac:chgData name="Lee Davenport" userId="df21d1e310cb11ce" providerId="LiveId" clId="{02DD5B6D-CEC4-48BF-B185-8DC37477E141}" dt="2020-07-31T23:16:58.812" v="0" actId="26606"/>
          <ac:spMkLst>
            <pc:docMk/>
            <pc:sldMk cId="3613129514" sldId="1836"/>
            <ac:spMk id="11" creationId="{047BFA19-D45E-416B-A404-7AF2F3F27017}"/>
          </ac:spMkLst>
        </pc:spChg>
        <pc:spChg chg="add">
          <ac:chgData name="Lee Davenport" userId="df21d1e310cb11ce" providerId="LiveId" clId="{02DD5B6D-CEC4-48BF-B185-8DC37477E141}" dt="2020-07-31T23:16:58.812" v="0" actId="26606"/>
          <ac:spMkLst>
            <pc:docMk/>
            <pc:sldMk cId="3613129514" sldId="1836"/>
            <ac:spMk id="13" creationId="{8E0105E7-23DB-4CF2-8258-FF47C7620F6E}"/>
          </ac:spMkLst>
        </pc:spChg>
        <pc:spChg chg="add">
          <ac:chgData name="Lee Davenport" userId="df21d1e310cb11ce" providerId="LiveId" clId="{02DD5B6D-CEC4-48BF-B185-8DC37477E141}" dt="2020-07-31T23:16:58.812" v="0" actId="26606"/>
          <ac:spMkLst>
            <pc:docMk/>
            <pc:sldMk cId="3613129514" sldId="1836"/>
            <ac:spMk id="15" creationId="{074B4F7D-14B2-478B-8BF5-01E4E0C5D263}"/>
          </ac:spMkLst>
        </pc:spChg>
      </pc:sldChg>
      <pc:sldChg chg="addSp delSp modSp new mod setBg modClrScheme chgLayout modNotesTx">
        <pc:chgData name="Lee Davenport" userId="df21d1e310cb11ce" providerId="LiveId" clId="{02DD5B6D-CEC4-48BF-B185-8DC37477E141}" dt="2020-08-03T19:16:27.063" v="903" actId="20577"/>
        <pc:sldMkLst>
          <pc:docMk/>
          <pc:sldMk cId="904759654" sldId="1837"/>
        </pc:sldMkLst>
        <pc:spChg chg="del mod ord">
          <ac:chgData name="Lee Davenport" userId="df21d1e310cb11ce" providerId="LiveId" clId="{02DD5B6D-CEC4-48BF-B185-8DC37477E141}" dt="2020-08-03T18:18:26.173" v="457" actId="700"/>
          <ac:spMkLst>
            <pc:docMk/>
            <pc:sldMk cId="904759654" sldId="1837"/>
            <ac:spMk id="2" creationId="{6590BA17-FBD2-4549-849F-C55659EF785D}"/>
          </ac:spMkLst>
        </pc:spChg>
        <pc:spChg chg="del mod ord">
          <ac:chgData name="Lee Davenport" userId="df21d1e310cb11ce" providerId="LiveId" clId="{02DD5B6D-CEC4-48BF-B185-8DC37477E141}" dt="2020-08-03T18:18:26.173" v="457" actId="700"/>
          <ac:spMkLst>
            <pc:docMk/>
            <pc:sldMk cId="904759654" sldId="1837"/>
            <ac:spMk id="3" creationId="{46A937C7-857A-44EB-94A5-6D29774BEBCE}"/>
          </ac:spMkLst>
        </pc:spChg>
        <pc:spChg chg="mod ord">
          <ac:chgData name="Lee Davenport" userId="df21d1e310cb11ce" providerId="LiveId" clId="{02DD5B6D-CEC4-48BF-B185-8DC37477E141}" dt="2020-08-03T18:26:54.097" v="475" actId="26606"/>
          <ac:spMkLst>
            <pc:docMk/>
            <pc:sldMk cId="904759654" sldId="1837"/>
            <ac:spMk id="4" creationId="{6C69B310-8A54-4E87-AC2F-F38FA09312AC}"/>
          </ac:spMkLst>
        </pc:spChg>
        <pc:spChg chg="add mod ord">
          <ac:chgData name="Lee Davenport" userId="df21d1e310cb11ce" providerId="LiveId" clId="{02DD5B6D-CEC4-48BF-B185-8DC37477E141}" dt="2020-08-03T18:27:13.213" v="494" actId="20577"/>
          <ac:spMkLst>
            <pc:docMk/>
            <pc:sldMk cId="904759654" sldId="1837"/>
            <ac:spMk id="5" creationId="{D4DA7865-A2A3-4423-872F-F3B31F85F391}"/>
          </ac:spMkLst>
        </pc:spChg>
        <pc:spChg chg="add mod ord">
          <ac:chgData name="Lee Davenport" userId="df21d1e310cb11ce" providerId="LiveId" clId="{02DD5B6D-CEC4-48BF-B185-8DC37477E141}" dt="2020-08-03T18:27:45.013" v="577" actId="207"/>
          <ac:spMkLst>
            <pc:docMk/>
            <pc:sldMk cId="904759654" sldId="1837"/>
            <ac:spMk id="6" creationId="{C7C5BF6E-9A54-4A01-BCCF-65FB15E4464E}"/>
          </ac:spMkLst>
        </pc:spChg>
        <pc:spChg chg="add">
          <ac:chgData name="Lee Davenport" userId="df21d1e310cb11ce" providerId="LiveId" clId="{02DD5B6D-CEC4-48BF-B185-8DC37477E141}" dt="2020-08-03T18:26:54.097" v="475" actId="26606"/>
          <ac:spMkLst>
            <pc:docMk/>
            <pc:sldMk cId="904759654" sldId="1837"/>
            <ac:spMk id="15" creationId="{FB5B0058-AF13-4859-B429-4EDDE2A26F7F}"/>
          </ac:spMkLst>
        </pc:spChg>
        <pc:spChg chg="add">
          <ac:chgData name="Lee Davenport" userId="df21d1e310cb11ce" providerId="LiveId" clId="{02DD5B6D-CEC4-48BF-B185-8DC37477E141}" dt="2020-08-03T18:26:54.097" v="475" actId="26606"/>
          <ac:spMkLst>
            <pc:docMk/>
            <pc:sldMk cId="904759654" sldId="1837"/>
            <ac:spMk id="17" creationId="{0277405F-0B4F-4418-B773-1B38814125B6}"/>
          </ac:spMkLst>
        </pc:spChg>
        <pc:picChg chg="add mod ord">
          <ac:chgData name="Lee Davenport" userId="df21d1e310cb11ce" providerId="LiveId" clId="{02DD5B6D-CEC4-48BF-B185-8DC37477E141}" dt="2020-08-03T18:26:54.097" v="475" actId="26606"/>
          <ac:picMkLst>
            <pc:docMk/>
            <pc:sldMk cId="904759654" sldId="1837"/>
            <ac:picMk id="8" creationId="{55F2C204-640D-40F7-8A1A-1D5BE41A5280}"/>
          </ac:picMkLst>
        </pc:picChg>
        <pc:picChg chg="add del mod">
          <ac:chgData name="Lee Davenport" userId="df21d1e310cb11ce" providerId="LiveId" clId="{02DD5B6D-CEC4-48BF-B185-8DC37477E141}" dt="2020-08-03T18:26:54.097" v="475" actId="26606"/>
          <ac:picMkLst>
            <pc:docMk/>
            <pc:sldMk cId="904759654" sldId="1837"/>
            <ac:picMk id="10" creationId="{3DA30DB5-8777-4EA0-8A2C-136B183A2DCC}"/>
          </ac:picMkLst>
        </pc:picChg>
      </pc:sldChg>
      <pc:sldChg chg="delSp modSp add del mod ord setBg delDesignElem">
        <pc:chgData name="Lee Davenport" userId="df21d1e310cb11ce" providerId="LiveId" clId="{02DD5B6D-CEC4-48BF-B185-8DC37477E141}" dt="2020-08-03T19:20:34.691" v="1011" actId="47"/>
        <pc:sldMkLst>
          <pc:docMk/>
          <pc:sldMk cId="641456888" sldId="1838"/>
        </pc:sldMkLst>
        <pc:spChg chg="mod">
          <ac:chgData name="Lee Davenport" userId="df21d1e310cb11ce" providerId="LiveId" clId="{02DD5B6D-CEC4-48BF-B185-8DC37477E141}" dt="2020-08-03T19:20:06.684" v="1007" actId="13822"/>
          <ac:spMkLst>
            <pc:docMk/>
            <pc:sldMk cId="641456888" sldId="1838"/>
            <ac:spMk id="2" creationId="{876152B3-65B3-4308-8761-E4BE0A551519}"/>
          </ac:spMkLst>
        </pc:spChg>
        <pc:spChg chg="del">
          <ac:chgData name="Lee Davenport" userId="df21d1e310cb11ce" providerId="LiveId" clId="{02DD5B6D-CEC4-48BF-B185-8DC37477E141}" dt="2020-08-03T19:19:52.187" v="1004"/>
          <ac:spMkLst>
            <pc:docMk/>
            <pc:sldMk cId="641456888" sldId="1838"/>
            <ac:spMk id="140" creationId="{5A59F003-E00A-43F9-91DC-CC54E3B87466}"/>
          </ac:spMkLst>
        </pc:spChg>
        <pc:spChg chg="del">
          <ac:chgData name="Lee Davenport" userId="df21d1e310cb11ce" providerId="LiveId" clId="{02DD5B6D-CEC4-48BF-B185-8DC37477E141}" dt="2020-08-03T19:19:52.187" v="1004"/>
          <ac:spMkLst>
            <pc:docMk/>
            <pc:sldMk cId="641456888" sldId="1838"/>
            <ac:spMk id="142" creationId="{D74A4382-E3AD-430A-9A1F-DFA3E0E77A7D}"/>
          </ac:spMkLst>
        </pc:spChg>
        <pc:spChg chg="del">
          <ac:chgData name="Lee Davenport" userId="df21d1e310cb11ce" providerId="LiveId" clId="{02DD5B6D-CEC4-48BF-B185-8DC37477E141}" dt="2020-08-03T19:19:52.187" v="1004"/>
          <ac:spMkLst>
            <pc:docMk/>
            <pc:sldMk cId="641456888" sldId="1838"/>
            <ac:spMk id="144" creationId="{79F40191-0F44-4FD1-82CC-ACB507C14BE6}"/>
          </ac:spMkLst>
        </pc:spChg>
      </pc:sldChg>
      <pc:sldChg chg="addSp delSp modSp new del mod modClrScheme chgLayout">
        <pc:chgData name="Lee Davenport" userId="df21d1e310cb11ce" providerId="LiveId" clId="{02DD5B6D-CEC4-48BF-B185-8DC37477E141}" dt="2020-08-03T19:19:51.782" v="1002" actId="47"/>
        <pc:sldMkLst>
          <pc:docMk/>
          <pc:sldMk cId="2501748714" sldId="1838"/>
        </pc:sldMkLst>
        <pc:spChg chg="del mod ord">
          <ac:chgData name="Lee Davenport" userId="df21d1e310cb11ce" providerId="LiveId" clId="{02DD5B6D-CEC4-48BF-B185-8DC37477E141}" dt="2020-08-03T19:18:39.412" v="914" actId="700"/>
          <ac:spMkLst>
            <pc:docMk/>
            <pc:sldMk cId="2501748714" sldId="1838"/>
            <ac:spMk id="2" creationId="{941691A6-0C02-4BD3-8CBD-E35871493C6A}"/>
          </ac:spMkLst>
        </pc:spChg>
        <pc:spChg chg="del mod ord">
          <ac:chgData name="Lee Davenport" userId="df21d1e310cb11ce" providerId="LiveId" clId="{02DD5B6D-CEC4-48BF-B185-8DC37477E141}" dt="2020-08-03T19:18:39.412" v="914" actId="700"/>
          <ac:spMkLst>
            <pc:docMk/>
            <pc:sldMk cId="2501748714" sldId="1838"/>
            <ac:spMk id="3" creationId="{61BC9815-D471-43B7-9487-BDA8FE679950}"/>
          </ac:spMkLst>
        </pc:spChg>
        <pc:spChg chg="del">
          <ac:chgData name="Lee Davenport" userId="df21d1e310cb11ce" providerId="LiveId" clId="{02DD5B6D-CEC4-48BF-B185-8DC37477E141}" dt="2020-08-03T19:18:39.412" v="914" actId="700"/>
          <ac:spMkLst>
            <pc:docMk/>
            <pc:sldMk cId="2501748714" sldId="1838"/>
            <ac:spMk id="4" creationId="{7C52481A-DD50-44C3-98C5-648EDC345DB3}"/>
          </ac:spMkLst>
        </pc:spChg>
        <pc:spChg chg="mod ord">
          <ac:chgData name="Lee Davenport" userId="df21d1e310cb11ce" providerId="LiveId" clId="{02DD5B6D-CEC4-48BF-B185-8DC37477E141}" dt="2020-08-03T19:19:31.718" v="1001" actId="700"/>
          <ac:spMkLst>
            <pc:docMk/>
            <pc:sldMk cId="2501748714" sldId="1838"/>
            <ac:spMk id="5" creationId="{5FA64865-5697-4D72-A352-527EEBBA1B3C}"/>
          </ac:spMkLst>
        </pc:spChg>
        <pc:spChg chg="add mod ord">
          <ac:chgData name="Lee Davenport" userId="df21d1e310cb11ce" providerId="LiveId" clId="{02DD5B6D-CEC4-48BF-B185-8DC37477E141}" dt="2020-08-03T19:19:31.718" v="1001" actId="700"/>
          <ac:spMkLst>
            <pc:docMk/>
            <pc:sldMk cId="2501748714" sldId="1838"/>
            <ac:spMk id="6" creationId="{F5026C9A-18C5-4D46-9E5B-55745D13EF84}"/>
          </ac:spMkLst>
        </pc:spChg>
        <pc:spChg chg="add del mod ord">
          <ac:chgData name="Lee Davenport" userId="df21d1e310cb11ce" providerId="LiveId" clId="{02DD5B6D-CEC4-48BF-B185-8DC37477E141}" dt="2020-08-03T19:19:31.718" v="1001" actId="700"/>
          <ac:spMkLst>
            <pc:docMk/>
            <pc:sldMk cId="2501748714" sldId="1838"/>
            <ac:spMk id="7" creationId="{A929E193-792F-4AE5-AB02-B3D320D597E4}"/>
          </ac:spMkLst>
        </pc:spChg>
        <pc:spChg chg="add mod ord">
          <ac:chgData name="Lee Davenport" userId="df21d1e310cb11ce" providerId="LiveId" clId="{02DD5B6D-CEC4-48BF-B185-8DC37477E141}" dt="2020-08-03T19:19:31.718" v="1001" actId="700"/>
          <ac:spMkLst>
            <pc:docMk/>
            <pc:sldMk cId="2501748714" sldId="1838"/>
            <ac:spMk id="8" creationId="{4E8ABA99-0B5F-4C82-A72D-5063C8547353}"/>
          </ac:spMkLst>
        </pc:spChg>
      </pc:sldChg>
      <pc:sldChg chg="add ord">
        <pc:chgData name="Lee Davenport" userId="df21d1e310cb11ce" providerId="LiveId" clId="{02DD5B6D-CEC4-48BF-B185-8DC37477E141}" dt="2020-08-03T19:20:31.943" v="1010"/>
        <pc:sldMkLst>
          <pc:docMk/>
          <pc:sldMk cId="4158309332" sldId="1839"/>
        </pc:sldMkLst>
      </pc:sldChg>
    </pc:docChg>
  </pc:docChgLst>
  <pc:docChgLst>
    <pc:chgData name="Guest User" providerId="Windows Live" clId="Web-{014FE42B-B51D-49A6-B87A-F6C5534D7D16}"/>
    <pc:docChg chg="modSld">
      <pc:chgData name="Guest User" userId="" providerId="Windows Live" clId="Web-{014FE42B-B51D-49A6-B87A-F6C5534D7D16}" dt="2020-08-01T03:31:11.143" v="153" actId="20577"/>
      <pc:docMkLst>
        <pc:docMk/>
      </pc:docMkLst>
      <pc:sldChg chg="modSp">
        <pc:chgData name="Guest User" userId="" providerId="Windows Live" clId="Web-{014FE42B-B51D-49A6-B87A-F6C5534D7D16}" dt="2020-08-01T03:24:29.023" v="28" actId="20577"/>
        <pc:sldMkLst>
          <pc:docMk/>
          <pc:sldMk cId="3338814779" sldId="261"/>
        </pc:sldMkLst>
        <pc:graphicFrameChg chg="modGraphic">
          <ac:chgData name="Guest User" userId="" providerId="Windows Live" clId="Web-{014FE42B-B51D-49A6-B87A-F6C5534D7D16}" dt="2020-08-01T03:24:29.023" v="28" actId="20577"/>
          <ac:graphicFrameMkLst>
            <pc:docMk/>
            <pc:sldMk cId="3338814779" sldId="261"/>
            <ac:graphicFrameMk id="12" creationId="{3E42FEBC-7B50-4BEE-A9FD-206782A1B942}"/>
          </ac:graphicFrameMkLst>
        </pc:graphicFrameChg>
      </pc:sldChg>
      <pc:sldChg chg="modSp">
        <pc:chgData name="Guest User" userId="" providerId="Windows Live" clId="Web-{014FE42B-B51D-49A6-B87A-F6C5534D7D16}" dt="2020-08-01T03:22:48.625" v="12" actId="20577"/>
        <pc:sldMkLst>
          <pc:docMk/>
          <pc:sldMk cId="381546050" sldId="270"/>
        </pc:sldMkLst>
        <pc:graphicFrameChg chg="modGraphic">
          <ac:chgData name="Guest User" userId="" providerId="Windows Live" clId="Web-{014FE42B-B51D-49A6-B87A-F6C5534D7D16}" dt="2020-08-01T03:22:48.625" v="12" actId="20577"/>
          <ac:graphicFrameMkLst>
            <pc:docMk/>
            <pc:sldMk cId="381546050" sldId="270"/>
            <ac:graphicFrameMk id="59" creationId="{AA335C9F-6664-4344-837C-97CB7B727C2C}"/>
          </ac:graphicFrameMkLst>
        </pc:graphicFrameChg>
      </pc:sldChg>
      <pc:sldChg chg="modSp">
        <pc:chgData name="Guest User" userId="" providerId="Windows Live" clId="Web-{014FE42B-B51D-49A6-B87A-F6C5534D7D16}" dt="2020-08-01T03:27:18.925" v="72" actId="20577"/>
        <pc:sldMkLst>
          <pc:docMk/>
          <pc:sldMk cId="3179183415" sldId="1817"/>
        </pc:sldMkLst>
        <pc:graphicFrameChg chg="modGraphic">
          <ac:chgData name="Guest User" userId="" providerId="Windows Live" clId="Web-{014FE42B-B51D-49A6-B87A-F6C5534D7D16}" dt="2020-08-01T03:27:18.925" v="72" actId="20577"/>
          <ac:graphicFrameMkLst>
            <pc:docMk/>
            <pc:sldMk cId="3179183415" sldId="1817"/>
            <ac:graphicFrameMk id="6" creationId="{38D1F959-D789-4463-85CA-166F4E614E4F}"/>
          </ac:graphicFrameMkLst>
        </pc:graphicFrameChg>
      </pc:sldChg>
      <pc:sldChg chg="modSp">
        <pc:chgData name="Guest User" userId="" providerId="Windows Live" clId="Web-{014FE42B-B51D-49A6-B87A-F6C5534D7D16}" dt="2020-08-01T03:26:53.142" v="68" actId="20577"/>
        <pc:sldMkLst>
          <pc:docMk/>
          <pc:sldMk cId="3764522377" sldId="1819"/>
        </pc:sldMkLst>
        <pc:spChg chg="mod">
          <ac:chgData name="Guest User" userId="" providerId="Windows Live" clId="Web-{014FE42B-B51D-49A6-B87A-F6C5534D7D16}" dt="2020-08-01T03:26:53.142" v="68" actId="20577"/>
          <ac:spMkLst>
            <pc:docMk/>
            <pc:sldMk cId="3764522377" sldId="1819"/>
            <ac:spMk id="3" creationId="{0C3AEE05-AB5E-4EA8-9D23-47FD596B5C75}"/>
          </ac:spMkLst>
        </pc:spChg>
      </pc:sldChg>
      <pc:sldChg chg="modSp">
        <pc:chgData name="Guest User" userId="" providerId="Windows Live" clId="Web-{014FE42B-B51D-49A6-B87A-F6C5534D7D16}" dt="2020-08-01T03:27:49.786" v="83" actId="20577"/>
        <pc:sldMkLst>
          <pc:docMk/>
          <pc:sldMk cId="3886111863" sldId="1820"/>
        </pc:sldMkLst>
        <pc:spChg chg="mod">
          <ac:chgData name="Guest User" userId="" providerId="Windows Live" clId="Web-{014FE42B-B51D-49A6-B87A-F6C5534D7D16}" dt="2020-08-01T03:27:49.786" v="83" actId="20577"/>
          <ac:spMkLst>
            <pc:docMk/>
            <pc:sldMk cId="3886111863" sldId="1820"/>
            <ac:spMk id="3" creationId="{D23517FD-4EE2-471E-89DA-6984C736BE38}"/>
          </ac:spMkLst>
        </pc:spChg>
      </pc:sldChg>
      <pc:sldChg chg="modSp">
        <pc:chgData name="Guest User" userId="" providerId="Windows Live" clId="Web-{014FE42B-B51D-49A6-B87A-F6C5534D7D16}" dt="2020-08-01T03:23:57.317" v="22" actId="20577"/>
        <pc:sldMkLst>
          <pc:docMk/>
          <pc:sldMk cId="2254688360" sldId="1822"/>
        </pc:sldMkLst>
        <pc:spChg chg="mod">
          <ac:chgData name="Guest User" userId="" providerId="Windows Live" clId="Web-{014FE42B-B51D-49A6-B87A-F6C5534D7D16}" dt="2020-08-01T03:23:57.317" v="22" actId="20577"/>
          <ac:spMkLst>
            <pc:docMk/>
            <pc:sldMk cId="2254688360" sldId="1822"/>
            <ac:spMk id="3" creationId="{B728A025-899A-4F58-A51C-171F2F80B53E}"/>
          </ac:spMkLst>
        </pc:spChg>
      </pc:sldChg>
      <pc:sldChg chg="modSp">
        <pc:chgData name="Guest User" userId="" providerId="Windows Live" clId="Web-{014FE42B-B51D-49A6-B87A-F6C5534D7D16}" dt="2020-08-01T03:30:21.843" v="136" actId="20577"/>
        <pc:sldMkLst>
          <pc:docMk/>
          <pc:sldMk cId="2481648781" sldId="1823"/>
        </pc:sldMkLst>
        <pc:spChg chg="mod">
          <ac:chgData name="Guest User" userId="" providerId="Windows Live" clId="Web-{014FE42B-B51D-49A6-B87A-F6C5534D7D16}" dt="2020-08-01T03:30:21.843" v="136" actId="20577"/>
          <ac:spMkLst>
            <pc:docMk/>
            <pc:sldMk cId="2481648781" sldId="1823"/>
            <ac:spMk id="3" creationId="{489F1B92-11EC-4886-BCED-400FAC617AE3}"/>
          </ac:spMkLst>
        </pc:spChg>
      </pc:sldChg>
      <pc:sldChg chg="modSp">
        <pc:chgData name="Guest User" userId="" providerId="Windows Live" clId="Web-{014FE42B-B51D-49A6-B87A-F6C5534D7D16}" dt="2020-08-01T03:30:36.891" v="139" actId="20577"/>
        <pc:sldMkLst>
          <pc:docMk/>
          <pc:sldMk cId="1714769104" sldId="1824"/>
        </pc:sldMkLst>
        <pc:spChg chg="mod">
          <ac:chgData name="Guest User" userId="" providerId="Windows Live" clId="Web-{014FE42B-B51D-49A6-B87A-F6C5534D7D16}" dt="2020-08-01T03:30:36.891" v="139" actId="20577"/>
          <ac:spMkLst>
            <pc:docMk/>
            <pc:sldMk cId="1714769104" sldId="1824"/>
            <ac:spMk id="3" creationId="{489F1B92-11EC-4886-BCED-400FAC617AE3}"/>
          </ac:spMkLst>
        </pc:spChg>
      </pc:sldChg>
      <pc:sldChg chg="modSp">
        <pc:chgData name="Guest User" userId="" providerId="Windows Live" clId="Web-{014FE42B-B51D-49A6-B87A-F6C5534D7D16}" dt="2020-08-01T03:31:08.909" v="150" actId="20577"/>
        <pc:sldMkLst>
          <pc:docMk/>
          <pc:sldMk cId="3613129514" sldId="1836"/>
        </pc:sldMkLst>
        <pc:spChg chg="mod">
          <ac:chgData name="Guest User" userId="" providerId="Windows Live" clId="Web-{014FE42B-B51D-49A6-B87A-F6C5534D7D16}" dt="2020-08-01T03:31:08.909" v="150" actId="20577"/>
          <ac:spMkLst>
            <pc:docMk/>
            <pc:sldMk cId="3613129514" sldId="1836"/>
            <ac:spMk id="3" creationId="{45B5787F-6C2B-4D90-A6AA-7546125E15BB}"/>
          </ac:spMkLst>
        </pc:spChg>
      </pc:sldChg>
    </pc:docChg>
  </pc:docChgLst>
  <pc:docChgLst>
    <pc:chgData name="Arnold Liyai" userId="7a64966a23a4bfec" providerId="LiveId" clId="{C28247B2-63F0-BA43-86C9-C496FBC7CF56}"/>
    <pc:docChg chg="modSld">
      <pc:chgData name="Arnold Liyai" userId="7a64966a23a4bfec" providerId="LiveId" clId="{C28247B2-63F0-BA43-86C9-C496FBC7CF56}" dt="2020-08-01T06:04:34.436" v="1" actId="1076"/>
      <pc:docMkLst>
        <pc:docMk/>
      </pc:docMkLst>
      <pc:sldChg chg="modSp">
        <pc:chgData name="Arnold Liyai" userId="7a64966a23a4bfec" providerId="LiveId" clId="{C28247B2-63F0-BA43-86C9-C496FBC7CF56}" dt="2020-08-01T06:04:34.436" v="1" actId="1076"/>
        <pc:sldMkLst>
          <pc:docMk/>
          <pc:sldMk cId="3613129514" sldId="1836"/>
        </pc:sldMkLst>
        <pc:spChg chg="mod">
          <ac:chgData name="Arnold Liyai" userId="7a64966a23a4bfec" providerId="LiveId" clId="{C28247B2-63F0-BA43-86C9-C496FBC7CF56}" dt="2020-08-01T06:04:34.436" v="1" actId="1076"/>
          <ac:spMkLst>
            <pc:docMk/>
            <pc:sldMk cId="3613129514" sldId="1836"/>
            <ac:spMk id="3" creationId="{45B5787F-6C2B-4D90-A6AA-7546125E15BB}"/>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A2AE44-88D3-4B9C-9863-ECFFDA7AE83B}" type="datetimeFigureOut">
              <a:rPr lang="en-US" smtClean="0"/>
              <a:t>8/3/2020</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EA524FD-BC5B-489F-8501-2FF87417A3FC}" type="slidenum">
              <a:rPr lang="en-US" smtClean="0"/>
              <a:t>‹#›</a:t>
            </a:fld>
            <a:endParaRPr lang="en-US"/>
          </a:p>
        </p:txBody>
      </p:sp>
    </p:spTree>
    <p:extLst>
      <p:ext uri="{BB962C8B-B14F-4D97-AF65-F5344CB8AC3E}">
        <p14:creationId xmlns:p14="http://schemas.microsoft.com/office/powerpoint/2010/main" val="35506444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us-ignite.org/wp-content/uploads/2020/06/St-Pete-1-Year-1.pdf"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www.us-ignite.org/wp-content/uploads/2019/10/Innovation-in-Red-Wing.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Read about how St Petersburg Florida built a project based on priority areas here </a:t>
            </a:r>
            <a:r>
              <a:rPr lang="en-US" dirty="0">
                <a:hlinkClick r:id="rId3"/>
              </a:rPr>
              <a:t>https://www.us-ignite.org/wp-content/uploads/2020/06/St-Pete-1-Year-1.pdf</a:t>
            </a: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This was an illustration that different priority areas can often be a factor of which organizations are members. Each group has different value of industry, location, economy, demographics, etc. </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dirty="0"/>
              <a:t>Create a list of priority areas that appeal to your community of residents, businesses, elected leaders, academics, technology partners. Narrow the list down to areas that appeal to several organization types. What can different groups bring to the table?</a:t>
            </a:r>
          </a:p>
          <a:p>
            <a:endParaRPr lang="en-US" dirty="0"/>
          </a:p>
        </p:txBody>
      </p:sp>
      <p:sp>
        <p:nvSpPr>
          <p:cNvPr id="4" name="Slide Number Placeholder 3"/>
          <p:cNvSpPr>
            <a:spLocks noGrp="1"/>
          </p:cNvSpPr>
          <p:nvPr>
            <p:ph type="sldNum" sz="quarter" idx="5"/>
          </p:nvPr>
        </p:nvSpPr>
        <p:spPr/>
        <p:txBody>
          <a:bodyPr/>
          <a:lstStyle/>
          <a:p>
            <a:fld id="{0EA524FD-BC5B-489F-8501-2FF87417A3FC}" type="slidenum">
              <a:rPr lang="en-US" smtClean="0"/>
              <a:t>2</a:t>
            </a:fld>
            <a:endParaRPr lang="en-US"/>
          </a:p>
        </p:txBody>
      </p:sp>
    </p:spTree>
    <p:extLst>
      <p:ext uri="{BB962C8B-B14F-4D97-AF65-F5344CB8AC3E}">
        <p14:creationId xmlns:p14="http://schemas.microsoft.com/office/powerpoint/2010/main" val="3893623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Talk about a good and bad example of a partnership where partners were really useful and really not useful. Discuss their experiences with companies in the area and brainstorm what they think a "good" partner looks like/ what qualities they should have. Point out that this aligns with community values and will drive successful projects.</a:t>
            </a:r>
            <a:endParaRPr lang="en-US" dirty="0"/>
          </a:p>
          <a:p>
            <a:endParaRPr lang="en-US" dirty="0"/>
          </a:p>
          <a:p>
            <a:r>
              <a:rPr lang="en-US" dirty="0"/>
              <a:t>Will your area of work be support by community members, ordinance, schools, nonprofits or other? Are you working on their behalf and with their support?</a:t>
            </a:r>
          </a:p>
        </p:txBody>
      </p:sp>
      <p:sp>
        <p:nvSpPr>
          <p:cNvPr id="4" name="Slide Number Placeholder 3"/>
          <p:cNvSpPr>
            <a:spLocks noGrp="1"/>
          </p:cNvSpPr>
          <p:nvPr>
            <p:ph type="sldNum" sz="quarter" idx="5"/>
          </p:nvPr>
        </p:nvSpPr>
        <p:spPr/>
        <p:txBody>
          <a:bodyPr/>
          <a:lstStyle/>
          <a:p>
            <a:fld id="{0EA524FD-BC5B-489F-8501-2FF87417A3FC}" type="slidenum">
              <a:rPr lang="en-US" smtClean="0"/>
              <a:t>3</a:t>
            </a:fld>
            <a:endParaRPr lang="en-US"/>
          </a:p>
        </p:txBody>
      </p:sp>
    </p:spTree>
    <p:extLst>
      <p:ext uri="{BB962C8B-B14F-4D97-AF65-F5344CB8AC3E}">
        <p14:creationId xmlns:p14="http://schemas.microsoft.com/office/powerpoint/2010/main" val="21145656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Review the list of decision factors (e.g., cost, sustainability, equity, feasibility, etc.). Which of these is important to you? Can you rank your priority areas according to a high, medium, low score of those areas based on these decision factors?</a:t>
            </a:r>
          </a:p>
        </p:txBody>
      </p:sp>
      <p:sp>
        <p:nvSpPr>
          <p:cNvPr id="4" name="Slide Number Placeholder 3"/>
          <p:cNvSpPr>
            <a:spLocks noGrp="1"/>
          </p:cNvSpPr>
          <p:nvPr>
            <p:ph type="sldNum" sz="quarter" idx="5"/>
          </p:nvPr>
        </p:nvSpPr>
        <p:spPr/>
        <p:txBody>
          <a:bodyPr/>
          <a:lstStyle/>
          <a:p>
            <a:fld id="{0EA524FD-BC5B-489F-8501-2FF87417A3FC}" type="slidenum">
              <a:rPr lang="en-US" smtClean="0"/>
              <a:t>4</a:t>
            </a:fld>
            <a:endParaRPr lang="en-US"/>
          </a:p>
        </p:txBody>
      </p:sp>
    </p:spTree>
    <p:extLst>
      <p:ext uri="{BB962C8B-B14F-4D97-AF65-F5344CB8AC3E}">
        <p14:creationId xmlns:p14="http://schemas.microsoft.com/office/powerpoint/2010/main" val="23093541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Define a concrete, non-technical, practical narrative that defines the interaction with the project. For example, if your smart city priority area is:</a:t>
            </a:r>
          </a:p>
          <a:p>
            <a:endParaRPr lang="en-US" dirty="0"/>
          </a:p>
          <a:p>
            <a:r>
              <a:rPr lang="en-US" b="1" dirty="0"/>
              <a:t>Supporting healthy interactions in public spaces in the fall of 2020 </a:t>
            </a:r>
          </a:p>
          <a:p>
            <a:endParaRPr lang="en-US" dirty="0"/>
          </a:p>
          <a:p>
            <a:r>
              <a:rPr lang="en-US" dirty="0"/>
              <a:t>and your decision factors include: </a:t>
            </a:r>
          </a:p>
          <a:p>
            <a:endParaRPr lang="en-US" b="1" dirty="0"/>
          </a:p>
          <a:p>
            <a:r>
              <a:rPr lang="en-US" b="1" dirty="0"/>
              <a:t>privacy and timeliness</a:t>
            </a:r>
          </a:p>
          <a:p>
            <a:endParaRPr lang="en-US" b="0" dirty="0"/>
          </a:p>
          <a:p>
            <a:r>
              <a:rPr lang="en-US" b="0" dirty="0"/>
              <a:t>then your use case might be: (EXAMPLE PURPOSES ONLY)</a:t>
            </a:r>
          </a:p>
          <a:p>
            <a:endParaRPr lang="en-US" b="0" dirty="0"/>
          </a:p>
          <a:p>
            <a:r>
              <a:rPr lang="en-US" b="0" dirty="0"/>
              <a:t>We want to create a Safety and Innovation Zone of 500 linear feet in the downtown neighborhood from Main to 1</a:t>
            </a:r>
            <a:r>
              <a:rPr lang="en-US" b="0" baseline="30000" dirty="0"/>
              <a:t>st</a:t>
            </a:r>
            <a:r>
              <a:rPr lang="en-US" b="0" dirty="0"/>
              <a:t> along Broadway where our energy partner owns the streetlights. We require that facial recognition capability should never be available and there should be no video storage of any kind with the exception of access for the police to review any illegal activity. We want to determine density of people in this public space so that we may communicate to other visitors in their home or on their cell phone. Over time, the system should learn pedestrian patterns and make recommendations for at risk populations avoiding crowds to visit the zone for retail, restaurant, and grocery store shopping. The system should work regardless of natural light. </a:t>
            </a:r>
          </a:p>
          <a:p>
            <a:endParaRPr lang="en-US" b="0" dirty="0"/>
          </a:p>
          <a:p>
            <a:r>
              <a:rPr lang="en-US" b="0" dirty="0"/>
              <a:t>From this use case, technical and technology providers may respond with documents based on your inquiry that can deploy fiber-backed sensors with edge processing that determine numbers of pedestrians in the zone. </a:t>
            </a:r>
          </a:p>
          <a:p>
            <a:endParaRPr lang="en-US" b="0" dirty="0"/>
          </a:p>
          <a:p>
            <a:r>
              <a:rPr lang="en-US" dirty="0">
                <a:hlinkClick r:id="rId3"/>
              </a:rPr>
              <a:t>https://www.us-ignite.org/wp-content/uploads/2019/10/Innovation-in-Red-Wing.pdf</a:t>
            </a:r>
            <a:r>
              <a:rPr lang="en-US" dirty="0"/>
              <a:t> </a:t>
            </a:r>
          </a:p>
          <a:p>
            <a:r>
              <a:rPr lang="en-US" dirty="0"/>
              <a:t>Read</a:t>
            </a:r>
            <a:r>
              <a:rPr lang="en-US" b="0" dirty="0"/>
              <a:t> this to see how a rural community rallied partners and employers to create advanced workforce development and training opportunities. </a:t>
            </a:r>
          </a:p>
          <a:p>
            <a:endParaRPr lang="en-US" dirty="0"/>
          </a:p>
          <a:p>
            <a:r>
              <a:rPr lang="en-US" dirty="0"/>
              <a:t> </a:t>
            </a:r>
          </a:p>
        </p:txBody>
      </p:sp>
      <p:sp>
        <p:nvSpPr>
          <p:cNvPr id="4" name="Slide Number Placeholder 3"/>
          <p:cNvSpPr>
            <a:spLocks noGrp="1"/>
          </p:cNvSpPr>
          <p:nvPr>
            <p:ph type="sldNum" sz="quarter" idx="5"/>
          </p:nvPr>
        </p:nvSpPr>
        <p:spPr/>
        <p:txBody>
          <a:bodyPr/>
          <a:lstStyle/>
          <a:p>
            <a:fld id="{0EA524FD-BC5B-489F-8501-2FF87417A3FC}" type="slidenum">
              <a:rPr lang="en-US" smtClean="0"/>
              <a:t>5</a:t>
            </a:fld>
            <a:endParaRPr lang="en-US"/>
          </a:p>
        </p:txBody>
      </p:sp>
    </p:spTree>
    <p:extLst>
      <p:ext uri="{BB962C8B-B14F-4D97-AF65-F5344CB8AC3E}">
        <p14:creationId xmlns:p14="http://schemas.microsoft.com/office/powerpoint/2010/main" val="424156757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else is doing something like this and who can you talk to about project challenges, anticipated outcomes and lessons learned? What did they or will they share with you?</a:t>
            </a:r>
          </a:p>
          <a:p>
            <a:endParaRPr lang="en-US" dirty="0"/>
          </a:p>
          <a:p>
            <a:r>
              <a:rPr lang="en-US" sz="1200" b="0" i="0" kern="1200" dirty="0">
                <a:solidFill>
                  <a:schemeClr val="tx1"/>
                </a:solidFill>
                <a:effectLst/>
                <a:latin typeface="+mn-lt"/>
                <a:ea typeface="+mn-ea"/>
                <a:cs typeface="+mn-cs"/>
              </a:rPr>
              <a:t>Think about projects that you’ve completed in the past. Why was this project memorable? Good or bad impact? Why did the project (or didn't it) last?</a:t>
            </a:r>
            <a:endParaRPr lang="en-US" dirty="0"/>
          </a:p>
        </p:txBody>
      </p:sp>
      <p:sp>
        <p:nvSpPr>
          <p:cNvPr id="4" name="Slide Number Placeholder 3"/>
          <p:cNvSpPr>
            <a:spLocks noGrp="1"/>
          </p:cNvSpPr>
          <p:nvPr>
            <p:ph type="sldNum" sz="quarter" idx="5"/>
          </p:nvPr>
        </p:nvSpPr>
        <p:spPr/>
        <p:txBody>
          <a:bodyPr/>
          <a:lstStyle/>
          <a:p>
            <a:fld id="{0EA524FD-BC5B-489F-8501-2FF87417A3FC}" type="slidenum">
              <a:rPr lang="en-US" smtClean="0"/>
              <a:t>6</a:t>
            </a:fld>
            <a:endParaRPr lang="en-US"/>
          </a:p>
        </p:txBody>
      </p:sp>
    </p:spTree>
    <p:extLst>
      <p:ext uri="{BB962C8B-B14F-4D97-AF65-F5344CB8AC3E}">
        <p14:creationId xmlns:p14="http://schemas.microsoft.com/office/powerpoint/2010/main" val="13603501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Who will fund this opportunity? If you can’t find an immediate source of funding, who else can you talk with in your peer network?</a:t>
            </a:r>
          </a:p>
        </p:txBody>
      </p:sp>
      <p:sp>
        <p:nvSpPr>
          <p:cNvPr id="4" name="Slide Number Placeholder 3"/>
          <p:cNvSpPr>
            <a:spLocks noGrp="1"/>
          </p:cNvSpPr>
          <p:nvPr>
            <p:ph type="sldNum" sz="quarter" idx="5"/>
          </p:nvPr>
        </p:nvSpPr>
        <p:spPr/>
        <p:txBody>
          <a:bodyPr/>
          <a:lstStyle/>
          <a:p>
            <a:fld id="{0EA524FD-BC5B-489F-8501-2FF87417A3FC}" type="slidenum">
              <a:rPr lang="en-US" smtClean="0"/>
              <a:t>7</a:t>
            </a:fld>
            <a:endParaRPr lang="en-US"/>
          </a:p>
        </p:txBody>
      </p:sp>
    </p:spTree>
    <p:extLst>
      <p:ext uri="{BB962C8B-B14F-4D97-AF65-F5344CB8AC3E}">
        <p14:creationId xmlns:p14="http://schemas.microsoft.com/office/powerpoint/2010/main" val="28041726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After a review of available proposals do you need additional information to prepare a successful application for funding?</a:t>
            </a:r>
          </a:p>
        </p:txBody>
      </p:sp>
      <p:sp>
        <p:nvSpPr>
          <p:cNvPr id="4" name="Slide Number Placeholder 3"/>
          <p:cNvSpPr>
            <a:spLocks noGrp="1"/>
          </p:cNvSpPr>
          <p:nvPr>
            <p:ph type="sldNum" sz="quarter" idx="5"/>
          </p:nvPr>
        </p:nvSpPr>
        <p:spPr/>
        <p:txBody>
          <a:bodyPr/>
          <a:lstStyle/>
          <a:p>
            <a:fld id="{0EA524FD-BC5B-489F-8501-2FF87417A3FC}" type="slidenum">
              <a:rPr lang="en-US" smtClean="0"/>
              <a:t>8</a:t>
            </a:fld>
            <a:endParaRPr lang="en-US"/>
          </a:p>
        </p:txBody>
      </p:sp>
    </p:spTree>
    <p:extLst>
      <p:ext uri="{BB962C8B-B14F-4D97-AF65-F5344CB8AC3E}">
        <p14:creationId xmlns:p14="http://schemas.microsoft.com/office/powerpoint/2010/main" val="191509770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311FC0-B5AD-4BD0-9707-5D8C542A0BB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31785C26-E473-49F9-B57F-041F91F87E39}"/>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F4AC9C7F-CCE1-4DCC-B6E8-39ED77E7E2DD}"/>
              </a:ext>
            </a:extLst>
          </p:cNvPr>
          <p:cNvSpPr>
            <a:spLocks noGrp="1"/>
          </p:cNvSpPr>
          <p:nvPr>
            <p:ph type="dt" sz="half" idx="10"/>
          </p:nvPr>
        </p:nvSpPr>
        <p:spPr/>
        <p:txBody>
          <a:bodyPr/>
          <a:lstStyle/>
          <a:p>
            <a:fld id="{D5061735-AD21-4C82-AA8D-273646FE9D13}" type="datetime1">
              <a:rPr lang="en-US" smtClean="0"/>
              <a:t>8/3/2020</a:t>
            </a:fld>
            <a:endParaRPr lang="en-US"/>
          </a:p>
        </p:txBody>
      </p:sp>
      <p:sp>
        <p:nvSpPr>
          <p:cNvPr id="5" name="Footer Placeholder 4">
            <a:extLst>
              <a:ext uri="{FF2B5EF4-FFF2-40B4-BE49-F238E27FC236}">
                <a16:creationId xmlns:a16="http://schemas.microsoft.com/office/drawing/2014/main" id="{9C7F61D5-00A4-4D1B-B9F1-3D0F1A959F9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02FD21D-EDCD-4856-851C-27BDDDE1940F}"/>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11863100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B3004D-2D03-4299-BFF6-8FD4024A030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C1EA274-CFE4-4E95-8883-6D077A52D65C}"/>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72348AD-CF2B-46B8-A2AF-328825B59508}"/>
              </a:ext>
            </a:extLst>
          </p:cNvPr>
          <p:cNvSpPr>
            <a:spLocks noGrp="1"/>
          </p:cNvSpPr>
          <p:nvPr>
            <p:ph type="dt" sz="half" idx="10"/>
          </p:nvPr>
        </p:nvSpPr>
        <p:spPr/>
        <p:txBody>
          <a:bodyPr/>
          <a:lstStyle/>
          <a:p>
            <a:fld id="{F1E04017-E94E-465E-912E-8D743EABA276}" type="datetime1">
              <a:rPr lang="en-US" smtClean="0"/>
              <a:t>8/3/2020</a:t>
            </a:fld>
            <a:endParaRPr lang="en-US"/>
          </a:p>
        </p:txBody>
      </p:sp>
      <p:sp>
        <p:nvSpPr>
          <p:cNvPr id="5" name="Footer Placeholder 4">
            <a:extLst>
              <a:ext uri="{FF2B5EF4-FFF2-40B4-BE49-F238E27FC236}">
                <a16:creationId xmlns:a16="http://schemas.microsoft.com/office/drawing/2014/main" id="{33B480D5-4CA4-47DC-B2C4-2BF77E479E8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9D02C1B-9DB7-4DF0-B60C-E4BA6F26B7EA}"/>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400397389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BBD93DE-E57D-4308-BBE6-8AE22BA2895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94F3622F-73C9-43AC-83BE-5FC61A92AF6A}"/>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6F8E799-DF2E-4D27-870F-97E456D95FE5}"/>
              </a:ext>
            </a:extLst>
          </p:cNvPr>
          <p:cNvSpPr>
            <a:spLocks noGrp="1"/>
          </p:cNvSpPr>
          <p:nvPr>
            <p:ph type="dt" sz="half" idx="10"/>
          </p:nvPr>
        </p:nvSpPr>
        <p:spPr/>
        <p:txBody>
          <a:bodyPr/>
          <a:lstStyle/>
          <a:p>
            <a:fld id="{C1E1F8C6-ED34-44CD-B71C-B08E936FE41B}" type="datetime1">
              <a:rPr lang="en-US" smtClean="0"/>
              <a:t>8/3/2020</a:t>
            </a:fld>
            <a:endParaRPr lang="en-US"/>
          </a:p>
        </p:txBody>
      </p:sp>
      <p:sp>
        <p:nvSpPr>
          <p:cNvPr id="5" name="Footer Placeholder 4">
            <a:extLst>
              <a:ext uri="{FF2B5EF4-FFF2-40B4-BE49-F238E27FC236}">
                <a16:creationId xmlns:a16="http://schemas.microsoft.com/office/drawing/2014/main" id="{C752F45A-C265-4EA2-AF57-6C305803EC2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02F56F6-C187-4CBE-8BD8-F0BDB2FD9ACD}"/>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1140955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4384-8B75-4878-85B9-8AE31CC95619}"/>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2B69A12-8CFD-46B1-9B4C-462F52B2748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7B7B92-D507-4E85-A877-BA73DEDDC86A}"/>
              </a:ext>
            </a:extLst>
          </p:cNvPr>
          <p:cNvSpPr>
            <a:spLocks noGrp="1"/>
          </p:cNvSpPr>
          <p:nvPr>
            <p:ph type="dt" sz="half" idx="10"/>
          </p:nvPr>
        </p:nvSpPr>
        <p:spPr/>
        <p:txBody>
          <a:bodyPr/>
          <a:lstStyle/>
          <a:p>
            <a:fld id="{A266785C-04DF-4AD7-8BF9-E01D011C79EE}" type="datetime1">
              <a:rPr lang="en-US" smtClean="0"/>
              <a:t>8/3/2020</a:t>
            </a:fld>
            <a:endParaRPr lang="en-US"/>
          </a:p>
        </p:txBody>
      </p:sp>
      <p:sp>
        <p:nvSpPr>
          <p:cNvPr id="5" name="Footer Placeholder 4">
            <a:extLst>
              <a:ext uri="{FF2B5EF4-FFF2-40B4-BE49-F238E27FC236}">
                <a16:creationId xmlns:a16="http://schemas.microsoft.com/office/drawing/2014/main" id="{44515C8C-6A70-4717-9A70-3D7F42BC4249}"/>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34A809E0-EF74-4735-9EDF-2EE974B49A4D}"/>
              </a:ext>
            </a:extLst>
          </p:cNvPr>
          <p:cNvSpPr>
            <a:spLocks noGrp="1"/>
          </p:cNvSpPr>
          <p:nvPr>
            <p:ph type="sldNum" sz="quarter" idx="12"/>
          </p:nvPr>
        </p:nvSpPr>
        <p:spPr/>
        <p:txBody>
          <a:bodyPr/>
          <a:lstStyle/>
          <a:p>
            <a:fld id="{5C558CF8-4171-4B1E-A707-462EAE47D052}" type="slidenum">
              <a:rPr lang="en-US" smtClean="0"/>
              <a:t>‹#›</a:t>
            </a:fld>
            <a:endParaRPr lang="en-US" dirty="0"/>
          </a:p>
        </p:txBody>
      </p:sp>
    </p:spTree>
    <p:extLst>
      <p:ext uri="{BB962C8B-B14F-4D97-AF65-F5344CB8AC3E}">
        <p14:creationId xmlns:p14="http://schemas.microsoft.com/office/powerpoint/2010/main" val="369569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58C63-7BE7-4574-A41E-234899614D8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B7996ED4-DDA6-4FFC-AB50-23E83CEA9E4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46937A7E-6BC0-482F-9160-9C43E2D7A030}"/>
              </a:ext>
            </a:extLst>
          </p:cNvPr>
          <p:cNvSpPr>
            <a:spLocks noGrp="1"/>
          </p:cNvSpPr>
          <p:nvPr>
            <p:ph type="dt" sz="half" idx="10"/>
          </p:nvPr>
        </p:nvSpPr>
        <p:spPr/>
        <p:txBody>
          <a:bodyPr/>
          <a:lstStyle/>
          <a:p>
            <a:fld id="{0F3AE527-2DF8-41CE-B6DD-D4ADDE030BA5}" type="datetime1">
              <a:rPr lang="en-US" smtClean="0"/>
              <a:t>8/3/2020</a:t>
            </a:fld>
            <a:endParaRPr lang="en-US"/>
          </a:p>
        </p:txBody>
      </p:sp>
      <p:sp>
        <p:nvSpPr>
          <p:cNvPr id="5" name="Footer Placeholder 4">
            <a:extLst>
              <a:ext uri="{FF2B5EF4-FFF2-40B4-BE49-F238E27FC236}">
                <a16:creationId xmlns:a16="http://schemas.microsoft.com/office/drawing/2014/main" id="{AB7895CC-CA7F-4930-8715-DFE8CEC2E57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D8D551-BD90-4775-8786-576987BE48CE}"/>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11806747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C13D82-301D-4E51-93BA-0231628B4CF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363226E-1121-46E5-8F12-5E54BA29560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E9A4E99-45D8-44B7-984C-EBE13FB1B19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1DFCCC8-D0EA-4414-8FB5-335043022F41}"/>
              </a:ext>
            </a:extLst>
          </p:cNvPr>
          <p:cNvSpPr>
            <a:spLocks noGrp="1"/>
          </p:cNvSpPr>
          <p:nvPr>
            <p:ph type="dt" sz="half" idx="10"/>
          </p:nvPr>
        </p:nvSpPr>
        <p:spPr/>
        <p:txBody>
          <a:bodyPr/>
          <a:lstStyle/>
          <a:p>
            <a:fld id="{3F3937B4-3FE2-4400-BD05-252E2E991024}" type="datetime1">
              <a:rPr lang="en-US" smtClean="0"/>
              <a:t>8/3/2020</a:t>
            </a:fld>
            <a:endParaRPr lang="en-US"/>
          </a:p>
        </p:txBody>
      </p:sp>
      <p:sp>
        <p:nvSpPr>
          <p:cNvPr id="6" name="Footer Placeholder 5">
            <a:extLst>
              <a:ext uri="{FF2B5EF4-FFF2-40B4-BE49-F238E27FC236}">
                <a16:creationId xmlns:a16="http://schemas.microsoft.com/office/drawing/2014/main" id="{D7837213-C55E-42A0-AF03-6FC460B9431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C23DB6-33AA-459A-8EB8-7B473B2840F4}"/>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2719191200"/>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90462D-8BD3-4D88-A5EC-A2D4BC9153A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BF09DB4-5815-4B8D-BBEA-48A35481134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FDE88F1-DA1A-465E-B5C1-2B944AA2C85E}"/>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4C512DF-0ED7-45CF-B2AD-05ECDB5D08A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E27520D7-22A6-44B0-8228-CB9546817B8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766BEEE-8703-41DD-A497-60A1BFC14CD2}"/>
              </a:ext>
            </a:extLst>
          </p:cNvPr>
          <p:cNvSpPr>
            <a:spLocks noGrp="1"/>
          </p:cNvSpPr>
          <p:nvPr>
            <p:ph type="dt" sz="half" idx="10"/>
          </p:nvPr>
        </p:nvSpPr>
        <p:spPr/>
        <p:txBody>
          <a:bodyPr/>
          <a:lstStyle/>
          <a:p>
            <a:fld id="{B745BC34-10DF-4E14-98CA-44C8316BF191}" type="datetime1">
              <a:rPr lang="en-US" smtClean="0"/>
              <a:t>8/3/2020</a:t>
            </a:fld>
            <a:endParaRPr lang="en-US"/>
          </a:p>
        </p:txBody>
      </p:sp>
      <p:sp>
        <p:nvSpPr>
          <p:cNvPr id="8" name="Footer Placeholder 7">
            <a:extLst>
              <a:ext uri="{FF2B5EF4-FFF2-40B4-BE49-F238E27FC236}">
                <a16:creationId xmlns:a16="http://schemas.microsoft.com/office/drawing/2014/main" id="{D07295D2-20E5-4697-931F-858755893CC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307DC7B9-3401-429D-A676-BC0BA494DD3F}"/>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2074884034"/>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1A113-C6B7-427B-B0C8-D9B137203F6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90462D70-BE27-49D5-B076-8FC7CDE46765}"/>
              </a:ext>
            </a:extLst>
          </p:cNvPr>
          <p:cNvSpPr>
            <a:spLocks noGrp="1"/>
          </p:cNvSpPr>
          <p:nvPr>
            <p:ph type="dt" sz="half" idx="10"/>
          </p:nvPr>
        </p:nvSpPr>
        <p:spPr/>
        <p:txBody>
          <a:bodyPr/>
          <a:lstStyle/>
          <a:p>
            <a:fld id="{82FA0F9B-0101-478C-BF70-86C3DC460DFF}" type="datetime1">
              <a:rPr lang="en-US" smtClean="0"/>
              <a:t>8/3/2020</a:t>
            </a:fld>
            <a:endParaRPr lang="en-US"/>
          </a:p>
        </p:txBody>
      </p:sp>
      <p:sp>
        <p:nvSpPr>
          <p:cNvPr id="4" name="Footer Placeholder 3">
            <a:extLst>
              <a:ext uri="{FF2B5EF4-FFF2-40B4-BE49-F238E27FC236}">
                <a16:creationId xmlns:a16="http://schemas.microsoft.com/office/drawing/2014/main" id="{EE2AAE88-8A39-4C1B-A598-7F4CA5A217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8299B980-C755-4D07-BF89-F0F906B823FB}"/>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24128307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9E05488-FEB3-4802-A103-80A3D56EECEC}"/>
              </a:ext>
            </a:extLst>
          </p:cNvPr>
          <p:cNvSpPr>
            <a:spLocks noGrp="1"/>
          </p:cNvSpPr>
          <p:nvPr>
            <p:ph type="dt" sz="half" idx="10"/>
          </p:nvPr>
        </p:nvSpPr>
        <p:spPr/>
        <p:txBody>
          <a:bodyPr/>
          <a:lstStyle/>
          <a:p>
            <a:fld id="{156B6B14-EA2F-48C6-B80F-5154C33FA20C}" type="datetime1">
              <a:rPr lang="en-US" smtClean="0"/>
              <a:t>8/3/2020</a:t>
            </a:fld>
            <a:endParaRPr lang="en-US"/>
          </a:p>
        </p:txBody>
      </p:sp>
      <p:sp>
        <p:nvSpPr>
          <p:cNvPr id="3" name="Footer Placeholder 2">
            <a:extLst>
              <a:ext uri="{FF2B5EF4-FFF2-40B4-BE49-F238E27FC236}">
                <a16:creationId xmlns:a16="http://schemas.microsoft.com/office/drawing/2014/main" id="{3D6FEA7B-7043-441C-841A-3E3D92C09FD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6D1279B8-8385-48C0-8C76-E3A31F1719B2}"/>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26173673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3203BB-621F-41C2-80C9-34550B2F7CF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A4BA7C0-84CA-4D52-9F13-61BD19579C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3323DB4-6257-498F-B6AE-2D7D7EBB5AC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E325394-2B64-4C36-8D2F-BCEB95EB251E}"/>
              </a:ext>
            </a:extLst>
          </p:cNvPr>
          <p:cNvSpPr>
            <a:spLocks noGrp="1"/>
          </p:cNvSpPr>
          <p:nvPr>
            <p:ph type="dt" sz="half" idx="10"/>
          </p:nvPr>
        </p:nvSpPr>
        <p:spPr/>
        <p:txBody>
          <a:bodyPr/>
          <a:lstStyle/>
          <a:p>
            <a:fld id="{B640E9E8-95B3-4CC7-A1FE-3AED86807FD1}" type="datetime1">
              <a:rPr lang="en-US" smtClean="0"/>
              <a:t>8/3/2020</a:t>
            </a:fld>
            <a:endParaRPr lang="en-US"/>
          </a:p>
        </p:txBody>
      </p:sp>
      <p:sp>
        <p:nvSpPr>
          <p:cNvPr id="6" name="Footer Placeholder 5">
            <a:extLst>
              <a:ext uri="{FF2B5EF4-FFF2-40B4-BE49-F238E27FC236}">
                <a16:creationId xmlns:a16="http://schemas.microsoft.com/office/drawing/2014/main" id="{9A716C52-C19A-4D52-8DFA-71A6FA56478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22779153-D5F9-49C8-BE3B-3D7390EE1997}"/>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2616984215"/>
      </p:ext>
    </p:extLst>
  </p:cSld>
  <p:clrMapOvr>
    <a:masterClrMapping/>
  </p:clrMapOvr>
  <p:extLst>
    <p:ext uri="{DCECCB84-F9BA-43D5-87BE-67443E8EF086}">
      <p15:sldGuideLst xmlns:p15="http://schemas.microsoft.com/office/powerpoint/2012/main"/>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E801C08-1E95-4667-8448-809BAA0AF463}"/>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95DF7A80-899C-472A-BB85-9598ED92CEB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2ACE029-BC6D-4534-B0A1-6AE24A9E7AA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610F551-8629-49DD-AE99-42805C2D0674}"/>
              </a:ext>
            </a:extLst>
          </p:cNvPr>
          <p:cNvSpPr>
            <a:spLocks noGrp="1"/>
          </p:cNvSpPr>
          <p:nvPr>
            <p:ph type="dt" sz="half" idx="10"/>
          </p:nvPr>
        </p:nvSpPr>
        <p:spPr/>
        <p:txBody>
          <a:bodyPr/>
          <a:lstStyle/>
          <a:p>
            <a:fld id="{91DAF3FB-4520-4481-8406-8A8FB1DDDDE5}" type="datetime1">
              <a:rPr lang="en-US" smtClean="0"/>
              <a:t>8/3/2020</a:t>
            </a:fld>
            <a:endParaRPr lang="en-US"/>
          </a:p>
        </p:txBody>
      </p:sp>
      <p:sp>
        <p:nvSpPr>
          <p:cNvPr id="6" name="Footer Placeholder 5">
            <a:extLst>
              <a:ext uri="{FF2B5EF4-FFF2-40B4-BE49-F238E27FC236}">
                <a16:creationId xmlns:a16="http://schemas.microsoft.com/office/drawing/2014/main" id="{09510DA1-0254-4CD9-B60B-AD1B440FD71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9803E12-D56A-4D91-935B-364C751C8364}"/>
              </a:ext>
            </a:extLst>
          </p:cNvPr>
          <p:cNvSpPr>
            <a:spLocks noGrp="1"/>
          </p:cNvSpPr>
          <p:nvPr>
            <p:ph type="sldNum" sz="quarter" idx="12"/>
          </p:nvPr>
        </p:nvSpPr>
        <p:spPr/>
        <p:txBody>
          <a:bodyPr/>
          <a:lstStyle/>
          <a:p>
            <a:fld id="{5C558CF8-4171-4B1E-A707-462EAE47D052}" type="slidenum">
              <a:rPr lang="en-US" smtClean="0"/>
              <a:t>‹#›</a:t>
            </a:fld>
            <a:endParaRPr lang="en-US"/>
          </a:p>
        </p:txBody>
      </p:sp>
    </p:spTree>
    <p:extLst>
      <p:ext uri="{BB962C8B-B14F-4D97-AF65-F5344CB8AC3E}">
        <p14:creationId xmlns:p14="http://schemas.microsoft.com/office/powerpoint/2010/main" val="7618690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1C87885-95FC-477F-A4FE-C0DF10C6BA3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D2E0E86A-90F9-417D-832E-E31F203C12F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96EC9B1-F7D0-4653-A83E-B77B2567550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A95F6CE-9B63-4991-9D63-B7DDC571E49B}" type="datetime1">
              <a:rPr lang="en-US" smtClean="0"/>
              <a:t>8/3/2020</a:t>
            </a:fld>
            <a:endParaRPr lang="en-US"/>
          </a:p>
        </p:txBody>
      </p:sp>
      <p:sp>
        <p:nvSpPr>
          <p:cNvPr id="5" name="Footer Placeholder 4">
            <a:extLst>
              <a:ext uri="{FF2B5EF4-FFF2-40B4-BE49-F238E27FC236}">
                <a16:creationId xmlns:a16="http://schemas.microsoft.com/office/drawing/2014/main" id="{FA0A837C-97EB-4051-ADB0-25D565A5213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496C8885-1E45-4341-AA7A-D11919DDBDB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C558CF8-4171-4B1E-A707-462EAE47D052}" type="slidenum">
              <a:rPr lang="en-US" smtClean="0"/>
              <a:t>‹#›</a:t>
            </a:fld>
            <a:endParaRPr lang="en-US"/>
          </a:p>
        </p:txBody>
      </p:sp>
    </p:spTree>
    <p:extLst>
      <p:ext uri="{BB962C8B-B14F-4D97-AF65-F5344CB8AC3E}">
        <p14:creationId xmlns:p14="http://schemas.microsoft.com/office/powerpoint/2010/main" val="1336323449"/>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CC10D987-33D0-44D3-AB95-39D0A07EAF4F}"/>
              </a:ext>
            </a:extLst>
          </p:cNvPr>
          <p:cNvSpPr>
            <a:spLocks noGrp="1"/>
          </p:cNvSpPr>
          <p:nvPr>
            <p:ph type="title"/>
          </p:nvPr>
        </p:nvSpPr>
        <p:spPr>
          <a:xfrm>
            <a:off x="1115568" y="548640"/>
            <a:ext cx="10168128" cy="1179576"/>
          </a:xfrm>
        </p:spPr>
        <p:txBody>
          <a:bodyPr>
            <a:normAutofit/>
          </a:bodyPr>
          <a:lstStyle/>
          <a:p>
            <a:r>
              <a:rPr lang="en-US" sz="4000" b="1" dirty="0"/>
              <a:t>Presentation Assignment</a:t>
            </a:r>
          </a:p>
        </p:txBody>
      </p:sp>
      <p:sp>
        <p:nvSpPr>
          <p:cNvPr id="15" name="Rectangle 14">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45B5787F-6C2B-4D90-A6AA-7546125E15BB}"/>
              </a:ext>
            </a:extLst>
          </p:cNvPr>
          <p:cNvSpPr>
            <a:spLocks noGrp="1"/>
          </p:cNvSpPr>
          <p:nvPr>
            <p:ph idx="1"/>
          </p:nvPr>
        </p:nvSpPr>
        <p:spPr>
          <a:xfrm>
            <a:off x="1115568" y="2311222"/>
            <a:ext cx="10168128" cy="3695020"/>
          </a:xfrm>
        </p:spPr>
        <p:txBody>
          <a:bodyPr vert="horz" lIns="91440" tIns="45720" rIns="91440" bIns="45720" rtlCol="0" anchor="t">
            <a:normAutofit/>
          </a:bodyPr>
          <a:lstStyle/>
          <a:p>
            <a:r>
              <a:rPr lang="en-US" sz="2400" dirty="0"/>
              <a:t>Planning for a 10-minute slide presentation, use the information </a:t>
            </a:r>
            <a:r>
              <a:rPr lang="en-US" sz="2400" dirty="0" smtClean="0"/>
              <a:t>you gathered from the material and videos </a:t>
            </a:r>
            <a:r>
              <a:rPr lang="en-US" sz="2400" dirty="0"/>
              <a:t>to discuss your plan to fund your smart city project​ beyond the initial GA Smart </a:t>
            </a:r>
            <a:r>
              <a:rPr lang="en-US" sz="2400" dirty="0" smtClean="0"/>
              <a:t>year of support. </a:t>
            </a:r>
            <a:endParaRPr lang="en-US" sz="2400" dirty="0"/>
          </a:p>
          <a:p>
            <a:r>
              <a:rPr lang="en-US" sz="2400" dirty="0"/>
              <a:t>Be sure to include information that you’ve learned this year about stakeholders, data, and possible funders.</a:t>
            </a:r>
          </a:p>
          <a:p>
            <a:r>
              <a:rPr lang="en-US" sz="2400" dirty="0"/>
              <a:t>Document how your project scope and plan may have changed in the past year.</a:t>
            </a:r>
          </a:p>
          <a:p>
            <a:endParaRPr lang="en-US" sz="2200" dirty="0"/>
          </a:p>
        </p:txBody>
      </p:sp>
      <p:sp>
        <p:nvSpPr>
          <p:cNvPr id="4" name="Slide Number Placeholder 3">
            <a:extLst>
              <a:ext uri="{FF2B5EF4-FFF2-40B4-BE49-F238E27FC236}">
                <a16:creationId xmlns:a16="http://schemas.microsoft.com/office/drawing/2014/main" id="{913AFDE8-D6B5-416C-87B0-97E0F2BF9413}"/>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1</a:t>
            </a:fld>
            <a:endParaRPr lang="en-US">
              <a:solidFill>
                <a:schemeClr val="tx1">
                  <a:lumMod val="50000"/>
                  <a:lumOff val="50000"/>
                </a:schemeClr>
              </a:solidFill>
            </a:endParaRPr>
          </a:p>
        </p:txBody>
      </p:sp>
    </p:spTree>
    <p:extLst>
      <p:ext uri="{BB962C8B-B14F-4D97-AF65-F5344CB8AC3E}">
        <p14:creationId xmlns:p14="http://schemas.microsoft.com/office/powerpoint/2010/main" val="36131295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4BF4023-15CE-4196-8C64-FF82B1CDE3DB}"/>
              </a:ext>
            </a:extLst>
          </p:cNvPr>
          <p:cNvSpPr>
            <a:spLocks noGrp="1"/>
          </p:cNvSpPr>
          <p:nvPr>
            <p:ph type="title"/>
          </p:nvPr>
        </p:nvSpPr>
        <p:spPr>
          <a:xfrm>
            <a:off x="1115568" y="548640"/>
            <a:ext cx="10168128" cy="1179576"/>
          </a:xfrm>
        </p:spPr>
        <p:txBody>
          <a:bodyPr>
            <a:normAutofit/>
          </a:bodyPr>
          <a:lstStyle/>
          <a:p>
            <a:r>
              <a:rPr lang="en-US" sz="3700" b="1" dirty="0"/>
              <a:t>Revisit your Assumptions: Part 1</a:t>
            </a:r>
            <a:r>
              <a:rPr lang="en-US" sz="3700" dirty="0"/>
              <a:t/>
            </a:r>
            <a:br>
              <a:rPr lang="en-US" sz="3700" dirty="0"/>
            </a:br>
            <a:r>
              <a:rPr lang="en-US" sz="3700" dirty="0"/>
              <a:t>What are your community’s priority areas?</a:t>
            </a:r>
          </a:p>
        </p:txBody>
      </p:sp>
      <p:sp>
        <p:nvSpPr>
          <p:cNvPr id="17" name="Rectangle 16">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Content Placeholder 5">
            <a:extLst>
              <a:ext uri="{FF2B5EF4-FFF2-40B4-BE49-F238E27FC236}">
                <a16:creationId xmlns:a16="http://schemas.microsoft.com/office/drawing/2014/main" id="{830BD95C-0347-4D99-96C3-F6CD9648104D}"/>
              </a:ext>
            </a:extLst>
          </p:cNvPr>
          <p:cNvSpPr>
            <a:spLocks noGrp="1"/>
          </p:cNvSpPr>
          <p:nvPr>
            <p:ph idx="1"/>
          </p:nvPr>
        </p:nvSpPr>
        <p:spPr>
          <a:xfrm>
            <a:off x="1115568" y="2481943"/>
            <a:ext cx="10168128" cy="3695020"/>
          </a:xfrm>
        </p:spPr>
        <p:txBody>
          <a:bodyPr>
            <a:normAutofit/>
          </a:bodyPr>
          <a:lstStyle/>
          <a:p>
            <a:endParaRPr lang="en-US" sz="2200" dirty="0"/>
          </a:p>
        </p:txBody>
      </p:sp>
      <p:sp>
        <p:nvSpPr>
          <p:cNvPr id="4" name="Slide Number Placeholder 3">
            <a:extLst>
              <a:ext uri="{FF2B5EF4-FFF2-40B4-BE49-F238E27FC236}">
                <a16:creationId xmlns:a16="http://schemas.microsoft.com/office/drawing/2014/main" id="{0E6F95F2-F318-469D-8B59-AD7A66F1EAA1}"/>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2</a:t>
            </a:fld>
            <a:endParaRPr lang="en-US">
              <a:solidFill>
                <a:schemeClr val="tx1">
                  <a:lumMod val="50000"/>
                  <a:lumOff val="50000"/>
                </a:schemeClr>
              </a:solidFill>
            </a:endParaRPr>
          </a:p>
        </p:txBody>
      </p:sp>
    </p:spTree>
    <p:extLst>
      <p:ext uri="{BB962C8B-B14F-4D97-AF65-F5344CB8AC3E}">
        <p14:creationId xmlns:p14="http://schemas.microsoft.com/office/powerpoint/2010/main" val="596055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2" name="Rectangle 11">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4" name="Rectangle 13">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6" name="Rectangle 15">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4BF4023-15CE-4196-8C64-FF82B1CDE3DB}"/>
              </a:ext>
            </a:extLst>
          </p:cNvPr>
          <p:cNvSpPr>
            <a:spLocks noGrp="1"/>
          </p:cNvSpPr>
          <p:nvPr>
            <p:ph type="title"/>
          </p:nvPr>
        </p:nvSpPr>
        <p:spPr>
          <a:xfrm>
            <a:off x="1115568" y="548640"/>
            <a:ext cx="10168128" cy="1179576"/>
          </a:xfrm>
        </p:spPr>
        <p:txBody>
          <a:bodyPr>
            <a:normAutofit/>
          </a:bodyPr>
          <a:lstStyle/>
          <a:p>
            <a:r>
              <a:rPr lang="en-US" sz="3700" b="1" dirty="0"/>
              <a:t>Revisit your Assumptions: Part 2</a:t>
            </a:r>
            <a:r>
              <a:rPr lang="en-US" sz="3700" dirty="0"/>
              <a:t/>
            </a:r>
            <a:br>
              <a:rPr lang="en-US" sz="3700" dirty="0"/>
            </a:br>
            <a:r>
              <a:rPr lang="en-US" sz="3700" dirty="0"/>
              <a:t>Who can make this decision? Who can advise? </a:t>
            </a:r>
          </a:p>
        </p:txBody>
      </p:sp>
      <p:sp>
        <p:nvSpPr>
          <p:cNvPr id="18" name="Rectangle 17">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7" name="Content Placeholder 6">
            <a:extLst>
              <a:ext uri="{FF2B5EF4-FFF2-40B4-BE49-F238E27FC236}">
                <a16:creationId xmlns:a16="http://schemas.microsoft.com/office/drawing/2014/main" id="{ABA54AD8-414A-44D5-A574-6DFF485E4CAE}"/>
              </a:ext>
            </a:extLst>
          </p:cNvPr>
          <p:cNvSpPr>
            <a:spLocks noGrp="1"/>
          </p:cNvSpPr>
          <p:nvPr>
            <p:ph idx="1"/>
          </p:nvPr>
        </p:nvSpPr>
        <p:spPr>
          <a:xfrm>
            <a:off x="1115568" y="2481943"/>
            <a:ext cx="10168128" cy="3695020"/>
          </a:xfrm>
        </p:spPr>
        <p:txBody>
          <a:bodyPr>
            <a:normAutofit/>
          </a:bodyPr>
          <a:lstStyle/>
          <a:p>
            <a:endParaRPr lang="en-US" sz="2200"/>
          </a:p>
        </p:txBody>
      </p:sp>
      <p:sp>
        <p:nvSpPr>
          <p:cNvPr id="4" name="Slide Number Placeholder 3">
            <a:extLst>
              <a:ext uri="{FF2B5EF4-FFF2-40B4-BE49-F238E27FC236}">
                <a16:creationId xmlns:a16="http://schemas.microsoft.com/office/drawing/2014/main" id="{0E6F95F2-F318-469D-8B59-AD7A66F1EAA1}"/>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3</a:t>
            </a:fld>
            <a:endParaRPr lang="en-US">
              <a:solidFill>
                <a:schemeClr val="tx1">
                  <a:lumMod val="50000"/>
                  <a:lumOff val="50000"/>
                </a:schemeClr>
              </a:solidFill>
            </a:endParaRPr>
          </a:p>
        </p:txBody>
      </p:sp>
    </p:spTree>
    <p:extLst>
      <p:ext uri="{BB962C8B-B14F-4D97-AF65-F5344CB8AC3E}">
        <p14:creationId xmlns:p14="http://schemas.microsoft.com/office/powerpoint/2010/main" val="28394539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3" name="Rectangle 12">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5" name="Rectangle 14">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94BF4023-15CE-4196-8C64-FF82B1CDE3DB}"/>
              </a:ext>
            </a:extLst>
          </p:cNvPr>
          <p:cNvSpPr>
            <a:spLocks noGrp="1"/>
          </p:cNvSpPr>
          <p:nvPr>
            <p:ph type="title"/>
          </p:nvPr>
        </p:nvSpPr>
        <p:spPr>
          <a:xfrm>
            <a:off x="1115568" y="548640"/>
            <a:ext cx="10168128" cy="1179576"/>
          </a:xfrm>
        </p:spPr>
        <p:txBody>
          <a:bodyPr>
            <a:normAutofit/>
          </a:bodyPr>
          <a:lstStyle/>
          <a:p>
            <a:r>
              <a:rPr lang="en-US" sz="3700" b="1" dirty="0"/>
              <a:t>Revisit your Assumptions: Part 3</a:t>
            </a:r>
            <a:br>
              <a:rPr lang="en-US" sz="3700" b="1" dirty="0"/>
            </a:br>
            <a:r>
              <a:rPr lang="en-US" sz="3700" dirty="0"/>
              <a:t>What are the decision factors?</a:t>
            </a:r>
          </a:p>
        </p:txBody>
      </p:sp>
      <p:sp>
        <p:nvSpPr>
          <p:cNvPr id="17" name="Rectangle 16">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6" name="Content Placeholder 5">
            <a:extLst>
              <a:ext uri="{FF2B5EF4-FFF2-40B4-BE49-F238E27FC236}">
                <a16:creationId xmlns:a16="http://schemas.microsoft.com/office/drawing/2014/main" id="{A06743C6-A080-4C81-9C05-B8B2130F53CA}"/>
              </a:ext>
            </a:extLst>
          </p:cNvPr>
          <p:cNvSpPr>
            <a:spLocks noGrp="1"/>
          </p:cNvSpPr>
          <p:nvPr>
            <p:ph idx="1"/>
          </p:nvPr>
        </p:nvSpPr>
        <p:spPr>
          <a:xfrm>
            <a:off x="1115568" y="2481943"/>
            <a:ext cx="10168128" cy="3695020"/>
          </a:xfrm>
        </p:spPr>
        <p:txBody>
          <a:bodyPr>
            <a:normAutofit/>
          </a:bodyPr>
          <a:lstStyle/>
          <a:p>
            <a:endParaRPr lang="en-US" sz="2200"/>
          </a:p>
        </p:txBody>
      </p:sp>
      <p:sp>
        <p:nvSpPr>
          <p:cNvPr id="4" name="Slide Number Placeholder 3">
            <a:extLst>
              <a:ext uri="{FF2B5EF4-FFF2-40B4-BE49-F238E27FC236}">
                <a16:creationId xmlns:a16="http://schemas.microsoft.com/office/drawing/2014/main" id="{0E6F95F2-F318-469D-8B59-AD7A66F1EAA1}"/>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4</a:t>
            </a:fld>
            <a:endParaRPr lang="en-US">
              <a:solidFill>
                <a:schemeClr val="tx1">
                  <a:lumMod val="50000"/>
                  <a:lumOff val="50000"/>
                </a:schemeClr>
              </a:solidFill>
            </a:endParaRPr>
          </a:p>
        </p:txBody>
      </p:sp>
    </p:spTree>
    <p:extLst>
      <p:ext uri="{BB962C8B-B14F-4D97-AF65-F5344CB8AC3E}">
        <p14:creationId xmlns:p14="http://schemas.microsoft.com/office/powerpoint/2010/main" val="42705466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0" name="Rectangle 19">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22" name="Rectangle 21">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EA245-B5E6-4E64-886F-5C4EC2B714CA}"/>
              </a:ext>
            </a:extLst>
          </p:cNvPr>
          <p:cNvSpPr>
            <a:spLocks noGrp="1"/>
          </p:cNvSpPr>
          <p:nvPr>
            <p:ph type="title"/>
          </p:nvPr>
        </p:nvSpPr>
        <p:spPr>
          <a:xfrm>
            <a:off x="1115568" y="548640"/>
            <a:ext cx="10168128" cy="1179576"/>
          </a:xfrm>
        </p:spPr>
        <p:txBody>
          <a:bodyPr>
            <a:normAutofit/>
          </a:bodyPr>
          <a:lstStyle/>
          <a:p>
            <a:r>
              <a:rPr lang="en-US" sz="3700" b="1" dirty="0"/>
              <a:t>Define Use Case: Part 1</a:t>
            </a:r>
            <a:r>
              <a:rPr lang="en-US" sz="3700" dirty="0"/>
              <a:t/>
            </a:r>
            <a:br>
              <a:rPr lang="en-US" sz="3700" dirty="0"/>
            </a:br>
            <a:r>
              <a:rPr lang="en-US" sz="3700" dirty="0"/>
              <a:t>What’s the specific story to address?</a:t>
            </a:r>
          </a:p>
        </p:txBody>
      </p:sp>
      <p:sp>
        <p:nvSpPr>
          <p:cNvPr id="24" name="Rectangle 23">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2018E22-F714-4980-911A-6887B3766507}"/>
              </a:ext>
            </a:extLst>
          </p:cNvPr>
          <p:cNvSpPr>
            <a:spLocks noGrp="1"/>
          </p:cNvSpPr>
          <p:nvPr>
            <p:ph idx="1"/>
          </p:nvPr>
        </p:nvSpPr>
        <p:spPr>
          <a:xfrm>
            <a:off x="1115568" y="2481943"/>
            <a:ext cx="10168128" cy="3695020"/>
          </a:xfrm>
        </p:spPr>
        <p:txBody>
          <a:bodyPr>
            <a:normAutofit/>
          </a:bodyPr>
          <a:lstStyle/>
          <a:p>
            <a:endParaRPr lang="en-US" sz="2200"/>
          </a:p>
        </p:txBody>
      </p:sp>
      <p:sp>
        <p:nvSpPr>
          <p:cNvPr id="4" name="Slide Number Placeholder 3">
            <a:extLst>
              <a:ext uri="{FF2B5EF4-FFF2-40B4-BE49-F238E27FC236}">
                <a16:creationId xmlns:a16="http://schemas.microsoft.com/office/drawing/2014/main" id="{16B12D6E-A585-429E-8DB5-866CCA06384B}"/>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5</a:t>
            </a:fld>
            <a:endParaRPr lang="en-US">
              <a:solidFill>
                <a:schemeClr val="tx1">
                  <a:lumMod val="50000"/>
                  <a:lumOff val="50000"/>
                </a:schemeClr>
              </a:solidFill>
            </a:endParaRPr>
          </a:p>
        </p:txBody>
      </p:sp>
    </p:spTree>
    <p:extLst>
      <p:ext uri="{BB962C8B-B14F-4D97-AF65-F5344CB8AC3E}">
        <p14:creationId xmlns:p14="http://schemas.microsoft.com/office/powerpoint/2010/main" val="2276361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EA245-B5E6-4E64-886F-5C4EC2B714CA}"/>
              </a:ext>
            </a:extLst>
          </p:cNvPr>
          <p:cNvSpPr>
            <a:spLocks noGrp="1"/>
          </p:cNvSpPr>
          <p:nvPr>
            <p:ph type="title"/>
          </p:nvPr>
        </p:nvSpPr>
        <p:spPr>
          <a:xfrm>
            <a:off x="1115568" y="548640"/>
            <a:ext cx="10168128" cy="1179576"/>
          </a:xfrm>
        </p:spPr>
        <p:txBody>
          <a:bodyPr>
            <a:normAutofit/>
          </a:bodyPr>
          <a:lstStyle/>
          <a:p>
            <a:r>
              <a:rPr lang="en-US" sz="3700" b="1" dirty="0"/>
              <a:t>Define Use Case: Part 2</a:t>
            </a:r>
            <a:r>
              <a:rPr lang="en-US" sz="3700" dirty="0"/>
              <a:t/>
            </a:r>
            <a:br>
              <a:rPr lang="en-US" sz="3700" dirty="0"/>
            </a:br>
            <a:r>
              <a:rPr lang="en-US" sz="3700" dirty="0"/>
              <a:t>Scan of Best Practices</a:t>
            </a:r>
          </a:p>
        </p:txBody>
      </p:sp>
      <p:sp>
        <p:nvSpPr>
          <p:cNvPr id="15" name="Rectangle 14">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2018E22-F714-4980-911A-6887B3766507}"/>
              </a:ext>
            </a:extLst>
          </p:cNvPr>
          <p:cNvSpPr>
            <a:spLocks noGrp="1"/>
          </p:cNvSpPr>
          <p:nvPr>
            <p:ph idx="1"/>
          </p:nvPr>
        </p:nvSpPr>
        <p:spPr>
          <a:xfrm>
            <a:off x="1115568" y="2481943"/>
            <a:ext cx="10168128" cy="3695020"/>
          </a:xfrm>
        </p:spPr>
        <p:txBody>
          <a:bodyPr>
            <a:normAutofit/>
          </a:bodyPr>
          <a:lstStyle/>
          <a:p>
            <a:endParaRPr lang="en-US" sz="2200"/>
          </a:p>
        </p:txBody>
      </p:sp>
      <p:sp>
        <p:nvSpPr>
          <p:cNvPr id="4" name="Slide Number Placeholder 3">
            <a:extLst>
              <a:ext uri="{FF2B5EF4-FFF2-40B4-BE49-F238E27FC236}">
                <a16:creationId xmlns:a16="http://schemas.microsoft.com/office/drawing/2014/main" id="{16B12D6E-A585-429E-8DB5-866CCA06384B}"/>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6</a:t>
            </a:fld>
            <a:endParaRPr lang="en-US">
              <a:solidFill>
                <a:schemeClr val="tx1">
                  <a:lumMod val="50000"/>
                  <a:lumOff val="50000"/>
                </a:schemeClr>
              </a:solidFill>
            </a:endParaRPr>
          </a:p>
        </p:txBody>
      </p:sp>
    </p:spTree>
    <p:extLst>
      <p:ext uri="{BB962C8B-B14F-4D97-AF65-F5344CB8AC3E}">
        <p14:creationId xmlns:p14="http://schemas.microsoft.com/office/powerpoint/2010/main" val="278933175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EA245-B5E6-4E64-886F-5C4EC2B714CA}"/>
              </a:ext>
            </a:extLst>
          </p:cNvPr>
          <p:cNvSpPr>
            <a:spLocks noGrp="1"/>
          </p:cNvSpPr>
          <p:nvPr>
            <p:ph type="title"/>
          </p:nvPr>
        </p:nvSpPr>
        <p:spPr>
          <a:xfrm>
            <a:off x="1115568" y="548640"/>
            <a:ext cx="10168128" cy="1179576"/>
          </a:xfrm>
        </p:spPr>
        <p:txBody>
          <a:bodyPr>
            <a:normAutofit/>
          </a:bodyPr>
          <a:lstStyle/>
          <a:p>
            <a:r>
              <a:rPr lang="en-US" sz="3700" b="1" dirty="0"/>
              <a:t>Locate potential funding source: Part 1 </a:t>
            </a:r>
            <a:r>
              <a:rPr lang="en-US" sz="3700" dirty="0"/>
              <a:t/>
            </a:r>
            <a:br>
              <a:rPr lang="en-US" sz="3700" dirty="0"/>
            </a:br>
            <a:r>
              <a:rPr lang="en-US" sz="3700" dirty="0"/>
              <a:t>Scan of Potential Funders</a:t>
            </a:r>
          </a:p>
        </p:txBody>
      </p:sp>
      <p:sp>
        <p:nvSpPr>
          <p:cNvPr id="15" name="Rectangle 14">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2018E22-F714-4980-911A-6887B3766507}"/>
              </a:ext>
            </a:extLst>
          </p:cNvPr>
          <p:cNvSpPr>
            <a:spLocks noGrp="1"/>
          </p:cNvSpPr>
          <p:nvPr>
            <p:ph idx="1"/>
          </p:nvPr>
        </p:nvSpPr>
        <p:spPr>
          <a:xfrm>
            <a:off x="1115568" y="2481943"/>
            <a:ext cx="10168128" cy="3695020"/>
          </a:xfrm>
        </p:spPr>
        <p:txBody>
          <a:bodyPr>
            <a:normAutofit/>
          </a:bodyPr>
          <a:lstStyle/>
          <a:p>
            <a:endParaRPr lang="en-US" sz="2200"/>
          </a:p>
        </p:txBody>
      </p:sp>
      <p:sp>
        <p:nvSpPr>
          <p:cNvPr id="4" name="Slide Number Placeholder 3">
            <a:extLst>
              <a:ext uri="{FF2B5EF4-FFF2-40B4-BE49-F238E27FC236}">
                <a16:creationId xmlns:a16="http://schemas.microsoft.com/office/drawing/2014/main" id="{16B12D6E-A585-429E-8DB5-866CCA06384B}"/>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7</a:t>
            </a:fld>
            <a:endParaRPr lang="en-US">
              <a:solidFill>
                <a:schemeClr val="tx1">
                  <a:lumMod val="50000"/>
                  <a:lumOff val="50000"/>
                </a:schemeClr>
              </a:solidFill>
            </a:endParaRPr>
          </a:p>
        </p:txBody>
      </p:sp>
    </p:spTree>
    <p:extLst>
      <p:ext uri="{BB962C8B-B14F-4D97-AF65-F5344CB8AC3E}">
        <p14:creationId xmlns:p14="http://schemas.microsoft.com/office/powerpoint/2010/main" val="338249396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DAF1966E-FD40-4A4A-B61B-C4DF7FA05F06}"/>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ectangle 10">
            <a:extLst>
              <a:ext uri="{FF2B5EF4-FFF2-40B4-BE49-F238E27FC236}">
                <a16:creationId xmlns:a16="http://schemas.microsoft.com/office/drawing/2014/main" id="{047BFA19-D45E-416B-A404-7AF2F3F27017}"/>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8209" y="0"/>
            <a:ext cx="11167447" cy="2018806"/>
          </a:xfrm>
          <a:prstGeom prst="rect">
            <a:avLst/>
          </a:prstGeom>
          <a:ln w="9525">
            <a:solidFill>
              <a:srgbClr val="E1E1E1"/>
            </a:solidFill>
          </a:ln>
          <a:effectLst>
            <a:outerShdw blurRad="50800" dist="38100" dir="2700000" algn="tl" rotWithShape="0">
              <a:schemeClr val="bg1">
                <a:lumMod val="85000"/>
                <a:alpha val="5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useBgFill="1">
        <p:nvSpPr>
          <p:cNvPr id="13" name="Rectangle 12">
            <a:extLst>
              <a:ext uri="{FF2B5EF4-FFF2-40B4-BE49-F238E27FC236}">
                <a16:creationId xmlns:a16="http://schemas.microsoft.com/office/drawing/2014/main" id="{8E0105E7-23DB-4CF2-8258-FF47C7620F6E}"/>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6928" y="0"/>
            <a:ext cx="11155680" cy="2011680"/>
          </a:xfrm>
          <a:prstGeom prst="rect">
            <a:avLst/>
          </a:prstGeom>
          <a:ln w="9525">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45FEA245-B5E6-4E64-886F-5C4EC2B714CA}"/>
              </a:ext>
            </a:extLst>
          </p:cNvPr>
          <p:cNvSpPr>
            <a:spLocks noGrp="1"/>
          </p:cNvSpPr>
          <p:nvPr>
            <p:ph type="title"/>
          </p:nvPr>
        </p:nvSpPr>
        <p:spPr>
          <a:xfrm>
            <a:off x="1115568" y="548640"/>
            <a:ext cx="10168128" cy="1179576"/>
          </a:xfrm>
        </p:spPr>
        <p:txBody>
          <a:bodyPr>
            <a:normAutofit/>
          </a:bodyPr>
          <a:lstStyle/>
          <a:p>
            <a:r>
              <a:rPr lang="en-US" sz="3700" b="1" dirty="0"/>
              <a:t>Locate potential funding source: Part 2 </a:t>
            </a:r>
            <a:r>
              <a:rPr lang="en-US" sz="3700" dirty="0"/>
              <a:t/>
            </a:r>
            <a:br>
              <a:rPr lang="en-US" sz="3700" dirty="0"/>
            </a:br>
            <a:r>
              <a:rPr lang="en-US" sz="3700" dirty="0"/>
              <a:t>Learn about requirements for your proposals</a:t>
            </a:r>
          </a:p>
        </p:txBody>
      </p:sp>
      <p:sp>
        <p:nvSpPr>
          <p:cNvPr id="15" name="Rectangle 14">
            <a:extLst>
              <a:ext uri="{FF2B5EF4-FFF2-40B4-BE49-F238E27FC236}">
                <a16:creationId xmlns:a16="http://schemas.microsoft.com/office/drawing/2014/main" id="{074B4F7D-14B2-478B-8BF5-01E4E0C5D263}"/>
              </a:ext>
              <a:ext uri="{C183D7F6-B498-43B3-948B-1728B52AA6E4}">
                <adec:decorative xmlns=""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98834" y="758952"/>
            <a:ext cx="128016" cy="70408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latin typeface="Calibri" panose="020F0502020204030204"/>
            </a:endParaRPr>
          </a:p>
        </p:txBody>
      </p:sp>
      <p:sp>
        <p:nvSpPr>
          <p:cNvPr id="3" name="Content Placeholder 2">
            <a:extLst>
              <a:ext uri="{FF2B5EF4-FFF2-40B4-BE49-F238E27FC236}">
                <a16:creationId xmlns:a16="http://schemas.microsoft.com/office/drawing/2014/main" id="{C2018E22-F714-4980-911A-6887B3766507}"/>
              </a:ext>
            </a:extLst>
          </p:cNvPr>
          <p:cNvSpPr>
            <a:spLocks noGrp="1"/>
          </p:cNvSpPr>
          <p:nvPr>
            <p:ph idx="1"/>
          </p:nvPr>
        </p:nvSpPr>
        <p:spPr>
          <a:xfrm>
            <a:off x="1115568" y="2481943"/>
            <a:ext cx="10168128" cy="3695020"/>
          </a:xfrm>
        </p:spPr>
        <p:txBody>
          <a:bodyPr>
            <a:normAutofit/>
          </a:bodyPr>
          <a:lstStyle/>
          <a:p>
            <a:endParaRPr lang="en-US" sz="2200"/>
          </a:p>
        </p:txBody>
      </p:sp>
      <p:sp>
        <p:nvSpPr>
          <p:cNvPr id="4" name="Slide Number Placeholder 3">
            <a:extLst>
              <a:ext uri="{FF2B5EF4-FFF2-40B4-BE49-F238E27FC236}">
                <a16:creationId xmlns:a16="http://schemas.microsoft.com/office/drawing/2014/main" id="{16B12D6E-A585-429E-8DB5-866CCA06384B}"/>
              </a:ext>
            </a:extLst>
          </p:cNvPr>
          <p:cNvSpPr>
            <a:spLocks noGrp="1"/>
          </p:cNvSpPr>
          <p:nvPr>
            <p:ph type="sldNum" sz="quarter" idx="12"/>
          </p:nvPr>
        </p:nvSpPr>
        <p:spPr>
          <a:xfrm>
            <a:off x="8540496" y="6356350"/>
            <a:ext cx="2743200" cy="365125"/>
          </a:xfrm>
        </p:spPr>
        <p:txBody>
          <a:bodyPr>
            <a:normAutofit/>
          </a:bodyPr>
          <a:lstStyle/>
          <a:p>
            <a:pPr>
              <a:spcAft>
                <a:spcPts val="600"/>
              </a:spcAft>
            </a:pPr>
            <a:fld id="{5C558CF8-4171-4B1E-A707-462EAE47D052}" type="slidenum">
              <a:rPr lang="en-US">
                <a:solidFill>
                  <a:schemeClr val="tx1">
                    <a:lumMod val="50000"/>
                    <a:lumOff val="50000"/>
                  </a:schemeClr>
                </a:solidFill>
              </a:rPr>
              <a:pPr>
                <a:spcAft>
                  <a:spcPts val="600"/>
                </a:spcAft>
              </a:pPr>
              <a:t>8</a:t>
            </a:fld>
            <a:endParaRPr lang="en-US">
              <a:solidFill>
                <a:schemeClr val="tx1">
                  <a:lumMod val="50000"/>
                  <a:lumOff val="50000"/>
                </a:schemeClr>
              </a:solidFill>
            </a:endParaRPr>
          </a:p>
        </p:txBody>
      </p:sp>
    </p:spTree>
    <p:extLst>
      <p:ext uri="{BB962C8B-B14F-4D97-AF65-F5344CB8AC3E}">
        <p14:creationId xmlns:p14="http://schemas.microsoft.com/office/powerpoint/2010/main" val="419290750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TotalTime>
  <Words>787</Words>
  <Application>Microsoft Office PowerPoint</Application>
  <PresentationFormat>Widescreen</PresentationFormat>
  <Paragraphs>58</Paragraphs>
  <Slides>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Calibri</vt:lpstr>
      <vt:lpstr>Calibri Light</vt:lpstr>
      <vt:lpstr>Office Theme</vt:lpstr>
      <vt:lpstr>Presentation Assignment</vt:lpstr>
      <vt:lpstr>Revisit your Assumptions: Part 1 What are your community’s priority areas?</vt:lpstr>
      <vt:lpstr>Revisit your Assumptions: Part 2 Who can make this decision? Who can advise? </vt:lpstr>
      <vt:lpstr>Revisit your Assumptions: Part 3 What are the decision factors?</vt:lpstr>
      <vt:lpstr>Define Use Case: Part 1 What’s the specific story to address?</vt:lpstr>
      <vt:lpstr>Define Use Case: Part 2 Scan of Best Practices</vt:lpstr>
      <vt:lpstr>Locate potential funding source: Part 1  Scan of Potential Funders</vt:lpstr>
      <vt:lpstr>Locate potential funding source: Part 2  Learn about requirements for your proposals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Smart City Funding and Financing   Georgia Smart Community Workshop</dc:title>
  <dc:creator>Lee Davenport</dc:creator>
  <cp:lastModifiedBy>McCormick, Greg</cp:lastModifiedBy>
  <cp:revision>3</cp:revision>
  <dcterms:created xsi:type="dcterms:W3CDTF">2020-08-03T18:26:54Z</dcterms:created>
  <dcterms:modified xsi:type="dcterms:W3CDTF">2020-08-04T02:18:30Z</dcterms:modified>
</cp:coreProperties>
</file>